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9E698-CF23-4EDC-B172-B9F1ABA322E2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D1445-1147-4227-AC3C-175969E6FF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D1445-1147-4227-AC3C-175969E6FF3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4686-31AE-4554-8A70-7472289BCF16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5CDD-7BB3-444D-A460-B321EE817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4686-31AE-4554-8A70-7472289BCF16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5CDD-7BB3-444D-A460-B321EE817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4686-31AE-4554-8A70-7472289BCF16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5CDD-7BB3-444D-A460-B321EE817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4686-31AE-4554-8A70-7472289BCF16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5CDD-7BB3-444D-A460-B321EE817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4686-31AE-4554-8A70-7472289BCF16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5CDD-7BB3-444D-A460-B321EE817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4686-31AE-4554-8A70-7472289BCF16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5CDD-7BB3-444D-A460-B321EE817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4686-31AE-4554-8A70-7472289BCF16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5CDD-7BB3-444D-A460-B321EE817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4686-31AE-4554-8A70-7472289BCF16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5CDD-7BB3-444D-A460-B321EE817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4686-31AE-4554-8A70-7472289BCF16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5CDD-7BB3-444D-A460-B321EE817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4686-31AE-4554-8A70-7472289BCF16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5CDD-7BB3-444D-A460-B321EE817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4686-31AE-4554-8A70-7472289BCF16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5CDD-7BB3-444D-A460-B321EE817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A4686-31AE-4554-8A70-7472289BCF16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5CDD-7BB3-444D-A460-B321EE81760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348879"/>
          </a:xfrm>
        </p:spPr>
        <p:txBody>
          <a:bodyPr/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«Живой символ Курского края-</a:t>
            </a:r>
            <a:br>
              <a:rPr lang="ru-RU" dirty="0" smtClean="0"/>
            </a:br>
            <a:r>
              <a:rPr lang="ru-RU" dirty="0" smtClean="0"/>
              <a:t>птица соловей»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Составила : Муравьёва Любовь </a:t>
            </a:r>
            <a:r>
              <a:rPr lang="ru-RU" dirty="0" err="1" smtClean="0"/>
              <a:t>Викторовна,учитель</a:t>
            </a:r>
            <a:r>
              <a:rPr lang="ru-RU" dirty="0" smtClean="0"/>
              <a:t> биологии и  географии МБОУ «Куйбышевская СОШ» </a:t>
            </a:r>
            <a:r>
              <a:rPr lang="ru-RU" dirty="0" err="1" smtClean="0"/>
              <a:t>Большенизовцевский</a:t>
            </a:r>
            <a:r>
              <a:rPr lang="ru-RU" dirty="0" smtClean="0"/>
              <a:t> филиал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06415" y="1412777"/>
          <a:ext cx="5531170" cy="5184577"/>
        </p:xfrm>
        <a:graphic>
          <a:graphicData uri="http://schemas.openxmlformats.org/drawingml/2006/table">
            <a:tbl>
              <a:tblPr/>
              <a:tblGrid>
                <a:gridCol w="378963"/>
                <a:gridCol w="1353037"/>
                <a:gridCol w="1271630"/>
                <a:gridCol w="1193592"/>
                <a:gridCol w="1333948"/>
              </a:tblGrid>
              <a:tr h="987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п\п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Населённый пункт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Впервые услышали пение соловья(дата)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Число певчих экземпляров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Места обитания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Артюшково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26.04.15г.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В зарослях ивы у реки Сейм, в кустах сирени.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д.Ишутино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Новосёловка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28 .04.15г.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25.04.15г.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 зарослях ивы у реки Сейм, в небольшом лесу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Дятлике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в посадках верб.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 зарослях ивы у реки Сейм, в садах.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д.Сухая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27.04.15г.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 садах, посадках сирени.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с.Большенизов-цево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28.04.15г.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  зарослях ивы, вербы, сирени.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321958"/>
            <a:ext cx="85324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Таблица учёта соловьёв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с.Артюшково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д.Ишутино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  д.Сухая,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Большенизовцево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(время наблюдения -20ч.00. )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Павел </a:t>
            </a:r>
            <a:r>
              <a:rPr lang="ru-RU" dirty="0" err="1" smtClean="0"/>
              <a:t>Худушин</a:t>
            </a:r>
            <a:r>
              <a:rPr lang="ru-RU" dirty="0" smtClean="0"/>
              <a:t> читает стихотворение «Берегите птиц 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Picture 1" descr="DSCN019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886450" cy="44958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809624" y="1988840"/>
            <a:ext cx="7866831" cy="230425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Спасибо всем за внимание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980727"/>
          </a:xfrm>
        </p:spPr>
        <p:txBody>
          <a:bodyPr>
            <a:normAutofit/>
          </a:bodyPr>
          <a:lstStyle/>
          <a:p>
            <a:r>
              <a:rPr lang="ru-RU" dirty="0" smtClean="0"/>
              <a:t>         Удивительная трель соловья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6408712" cy="594928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5805264"/>
            <a:ext cx="8532440" cy="37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Курский соловей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4104456" cy="432048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543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Современная </a:t>
            </a:r>
            <a:r>
              <a:rPr lang="ru-RU" dirty="0" err="1" smtClean="0"/>
              <a:t>Коренская</a:t>
            </a:r>
            <a:r>
              <a:rPr lang="ru-RU" dirty="0" smtClean="0"/>
              <a:t> ярмарка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77072"/>
            <a:ext cx="2933700" cy="2219325"/>
          </a:xfrm>
          <a:prstGeom prst="rect">
            <a:avLst/>
          </a:prstGeom>
          <a:noFill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05064"/>
            <a:ext cx="2933700" cy="2162175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483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2933700" cy="2219325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628800"/>
            <a:ext cx="2933700" cy="2219325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489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Глиняная свистулька в форме соловья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585198" cy="4511799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475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Памятный знак «Городу Курску  950 лет»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153150" cy="447675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93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Медовые пряники «Курский соловей»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6153150" cy="4501133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488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Иван Суржиков – </a:t>
            </a:r>
            <a:r>
              <a:rPr lang="ru-RU" dirty="0"/>
              <a:t>к</a:t>
            </a:r>
            <a:r>
              <a:rPr lang="ru-RU" dirty="0" smtClean="0"/>
              <a:t>урский соловей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153150" cy="4506466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81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Коллектив школьников, проводивших наблюдение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 descr="DSCN0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976664" cy="4614664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449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178</Words>
  <Application>Microsoft Office PowerPoint</Application>
  <PresentationFormat>Экран 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«Живой символ Курского края- птица соловей» </vt:lpstr>
      <vt:lpstr>Слайд 2</vt:lpstr>
      <vt:lpstr>Курский соловей</vt:lpstr>
      <vt:lpstr> Современная Коренская ярмарка  </vt:lpstr>
      <vt:lpstr>Глиняная свистулька в форме соловья</vt:lpstr>
      <vt:lpstr>Памятный знак «Городу Курску  950 лет»</vt:lpstr>
      <vt:lpstr>Медовые пряники «Курский соловей»</vt:lpstr>
      <vt:lpstr>Иван Суржиков – курский соловей</vt:lpstr>
      <vt:lpstr>Коллектив школьников, проводивших наблюдение</vt:lpstr>
      <vt:lpstr>Слайд 10</vt:lpstr>
      <vt:lpstr>Павел Худушин читает стихотворение «Берегите птиц !»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«Живой символ Курского края- птица соловей»</dc:title>
  <dc:creator>ultra</dc:creator>
  <cp:lastModifiedBy>ultra</cp:lastModifiedBy>
  <cp:revision>6</cp:revision>
  <dcterms:created xsi:type="dcterms:W3CDTF">2015-06-01T18:19:55Z</dcterms:created>
  <dcterms:modified xsi:type="dcterms:W3CDTF">2015-06-01T19:10:06Z</dcterms:modified>
</cp:coreProperties>
</file>