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&#1044;&#1083;&#1103;%20&#1080;&#1085;&#1090;&#1077;&#1088;&#1072;&#1082;&#1090;&#1080;&#1074;&#1085;&#1086;&#1081;%20&#1076;&#1086;&#1089;&#1082;&#1080;\&#1043;&#1054;&#1058;&#1054;&#1042;&#1067;&#1045;%20&#1048;&#1043;&#1056;&#1067;%20&#1044;&#1051;&#1071;%20&#1048;&#1053;&#1058;.%20&#1044;&#1054;&#1057;&#1050;&#1048;\&#1048;&#1075;&#1088;&#1099;%20&#1085;&#1072;%20&#1089;&#1077;&#1084;&#1080;&#1085;&#1072;&#1088;\&#1048;&#1075;&#1088;&#1072;%20&#1053;&#1072;%20&#1095;&#1077;&#1084;%20&#1080;&#1075;&#1088;&#1072;&#1083;%20&#1089;&#1083;&#1086;&#1085;&#1077;&#1085;&#1086;&#1082;\&#1084;&#1077;&#1090;&#1072;&#1083;&#1086;&#1092;&#1086;&#1085;.mp3" TargetMode="Externa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&#1044;&#1083;&#1103;%20&#1080;&#1085;&#1090;&#1077;&#1088;&#1072;&#1082;&#1090;&#1080;&#1074;&#1085;&#1086;&#1081;%20&#1076;&#1086;&#1089;&#1082;&#1080;\&#1043;&#1054;&#1058;&#1054;&#1042;&#1067;&#1045;%20&#1048;&#1043;&#1056;&#1067;%20&#1044;&#1051;&#1071;%20&#1048;&#1053;&#1058;.%20&#1044;&#1054;&#1057;&#1050;&#1048;\&#1048;&#1075;&#1088;&#1099;%20&#1085;&#1072;%20&#1089;&#1077;&#1084;&#1080;&#1085;&#1072;&#1088;\&#1048;&#1075;&#1088;&#1072;%20&#1053;&#1072;%20&#1095;&#1077;&#1084;%20&#1080;&#1075;&#1088;&#1072;&#1083;%20&#1089;&#1083;&#1086;&#1085;&#1077;&#1085;&#1086;&#1082;\&#1073;&#1072;&#1088;&#1072;&#1073;&#1072;&#1085;.mp3" TargetMode="Externa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&#1044;&#1083;&#1103;%20&#1080;&#1085;&#1090;&#1077;&#1088;&#1072;&#1082;&#1090;&#1080;&#1074;&#1085;&#1086;&#1081;%20&#1076;&#1086;&#1089;&#1082;&#1080;\&#1043;&#1054;&#1058;&#1054;&#1042;&#1067;&#1045;%20&#1048;&#1043;&#1056;&#1067;%20&#1044;&#1051;&#1071;%20&#1048;&#1053;&#1058;.%20&#1044;&#1054;&#1057;&#1050;&#1048;\&#1048;&#1075;&#1088;&#1099;%20&#1085;&#1072;%20&#1089;&#1077;&#1084;&#1080;&#1085;&#1072;&#1088;\&#1048;&#1075;&#1088;&#1072;%20&#1053;&#1072;%20&#1095;&#1077;&#1084;%20&#1080;&#1075;&#1088;&#1072;&#1083;%20&#1089;&#1083;&#1086;&#1085;&#1077;&#1085;&#1086;&#1082;\kolokol4ik.mp3" TargetMode="Externa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F:\Картинки инструментов муз-х\i.jpeg4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15616" y="500042"/>
            <a:ext cx="69847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Музыкальная игра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детей раннего возраста</a:t>
            </a:r>
          </a:p>
          <a:p>
            <a:pPr algn="ctr"/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7200" b="1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«На чем играл Слоненок» </a:t>
            </a:r>
            <a:endParaRPr lang="ru-RU" sz="72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4643446"/>
            <a:ext cx="678661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воспитатель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высшей квалификационной категории МБДОУ  «ЦРР - </a:t>
            </a:r>
            <a:b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Детский сад № 7 «Русалочка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Круглова 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Светлана Павловна 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F:\Картинки инструментов муз-х\i.jpeg45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1" name="Picture 7" descr="F:\Картинки инструментов муз-х\59334543_06da31774a46t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751"/>
          <a:stretch>
            <a:fillRect/>
          </a:stretch>
        </p:blipFill>
        <p:spPr bwMode="auto">
          <a:xfrm>
            <a:off x="0" y="332656"/>
            <a:ext cx="4716016" cy="5904656"/>
          </a:xfrm>
          <a:prstGeom prst="rect">
            <a:avLst/>
          </a:prstGeom>
          <a:noFill/>
        </p:spPr>
      </p:pic>
      <p:pic>
        <p:nvPicPr>
          <p:cNvPr id="2050" name="Picture 2" descr="F:\Картинки инструментов муз-х\i.jpeg0.jpe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7292" y="2060848"/>
            <a:ext cx="3456384" cy="2304256"/>
          </a:xfrm>
          <a:prstGeom prst="rect">
            <a:avLst/>
          </a:prstGeom>
          <a:noFill/>
        </p:spPr>
      </p:pic>
      <p:pic>
        <p:nvPicPr>
          <p:cNvPr id="5" name="Picture 6" descr="F:\Картинки инструментов муз-х\i.jpeg14.jpeg1.jpe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E8EDF1"/>
              </a:clrFrom>
              <a:clrTo>
                <a:srgbClr val="E8ED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260648"/>
            <a:ext cx="1962321" cy="1988840"/>
          </a:xfrm>
          <a:prstGeom prst="rect">
            <a:avLst/>
          </a:prstGeom>
          <a:noFill/>
        </p:spPr>
      </p:pic>
      <p:pic>
        <p:nvPicPr>
          <p:cNvPr id="2051" name="Picture 3" descr="F:\Картинки инструментов муз-х\2a09ba92775f981cf469852d3ebd6a36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28968" y="3933056"/>
            <a:ext cx="3253032" cy="2943994"/>
          </a:xfrm>
          <a:prstGeom prst="rect">
            <a:avLst/>
          </a:prstGeom>
          <a:noFill/>
        </p:spPr>
      </p:pic>
      <p:pic>
        <p:nvPicPr>
          <p:cNvPr id="7" name="металофон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 cstate="print"/>
          <a:stretch>
            <a:fillRect/>
          </a:stretch>
        </p:blipFill>
        <p:spPr>
          <a:xfrm>
            <a:off x="8695184" y="2708920"/>
            <a:ext cx="448816" cy="44881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32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F:\Картинки инструментов муз-х\i.jpeg45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1" name="Picture 7" descr="F:\Картинки инструментов муз-х\59334543_06da31774a46t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751"/>
          <a:stretch>
            <a:fillRect/>
          </a:stretch>
        </p:blipFill>
        <p:spPr bwMode="auto">
          <a:xfrm>
            <a:off x="0" y="260648"/>
            <a:ext cx="4716016" cy="6048672"/>
          </a:xfrm>
          <a:prstGeom prst="rect">
            <a:avLst/>
          </a:prstGeom>
          <a:noFill/>
        </p:spPr>
      </p:pic>
      <p:pic>
        <p:nvPicPr>
          <p:cNvPr id="2050" name="Picture 2" descr="F:\Картинки инструментов муз-х\i.jpeg0.jpe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1916832"/>
            <a:ext cx="3456384" cy="2304256"/>
          </a:xfrm>
          <a:prstGeom prst="rect">
            <a:avLst/>
          </a:prstGeom>
          <a:noFill/>
        </p:spPr>
      </p:pic>
      <p:pic>
        <p:nvPicPr>
          <p:cNvPr id="5" name="Picture 6" descr="F:\Картинки инструментов муз-х\i.jpeg14.jpeg1.jpe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E8EDF1"/>
              </a:clrFrom>
              <a:clrTo>
                <a:srgbClr val="E8ED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260648"/>
            <a:ext cx="1962321" cy="1988840"/>
          </a:xfrm>
          <a:prstGeom prst="rect">
            <a:avLst/>
          </a:prstGeom>
          <a:noFill/>
        </p:spPr>
      </p:pic>
      <p:pic>
        <p:nvPicPr>
          <p:cNvPr id="2051" name="Picture 3" descr="F:\Картинки инструментов муз-х\2a09ba92775f981cf469852d3ebd6a36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056" y="3573016"/>
            <a:ext cx="3253032" cy="2943994"/>
          </a:xfrm>
          <a:prstGeom prst="rect">
            <a:avLst/>
          </a:prstGeom>
          <a:noFill/>
        </p:spPr>
      </p:pic>
      <p:pic>
        <p:nvPicPr>
          <p:cNvPr id="7" name="барабан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 cstate="print"/>
          <a:stretch>
            <a:fillRect/>
          </a:stretch>
        </p:blipFill>
        <p:spPr>
          <a:xfrm>
            <a:off x="8839200" y="551723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82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20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F:\Картинки инструментов муз-х\i.jpeg45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1" name="Picture 7" descr="F:\Картинки инструментов муз-х\59334543_06da31774a46t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751"/>
          <a:stretch>
            <a:fillRect/>
          </a:stretch>
        </p:blipFill>
        <p:spPr bwMode="auto">
          <a:xfrm>
            <a:off x="0" y="332656"/>
            <a:ext cx="4716016" cy="5976664"/>
          </a:xfrm>
          <a:prstGeom prst="rect">
            <a:avLst/>
          </a:prstGeom>
          <a:noFill/>
        </p:spPr>
      </p:pic>
      <p:pic>
        <p:nvPicPr>
          <p:cNvPr id="2050" name="Picture 2" descr="F:\Картинки инструментов муз-х\i.jpeg0.jpe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81353" y="2026844"/>
            <a:ext cx="3456384" cy="2304256"/>
          </a:xfrm>
          <a:prstGeom prst="rect">
            <a:avLst/>
          </a:prstGeom>
          <a:noFill/>
        </p:spPr>
      </p:pic>
      <p:pic>
        <p:nvPicPr>
          <p:cNvPr id="5" name="Picture 6" descr="F:\Картинки инструментов муз-х\i.jpeg14.jpeg1.jpe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E8EDF1"/>
              </a:clrFrom>
              <a:clrTo>
                <a:srgbClr val="E8ED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260648"/>
            <a:ext cx="1962321" cy="1988840"/>
          </a:xfrm>
          <a:prstGeom prst="rect">
            <a:avLst/>
          </a:prstGeom>
          <a:noFill/>
        </p:spPr>
      </p:pic>
      <p:pic>
        <p:nvPicPr>
          <p:cNvPr id="2051" name="Picture 3" descr="F:\Картинки инструментов муз-х\2a09ba92775f981cf469852d3ebd6a36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28968" y="3933056"/>
            <a:ext cx="3253032" cy="2943994"/>
          </a:xfrm>
          <a:prstGeom prst="rect">
            <a:avLst/>
          </a:prstGeom>
          <a:noFill/>
        </p:spPr>
      </p:pic>
      <p:pic>
        <p:nvPicPr>
          <p:cNvPr id="7" name="kolokol4ik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 cstate="print"/>
          <a:stretch>
            <a:fillRect/>
          </a:stretch>
        </p:blipFill>
        <p:spPr>
          <a:xfrm>
            <a:off x="8676456" y="33265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45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audio>
              <p:cMediaNode>
                <p:cTn id="3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Words>23</Words>
  <Application>Microsoft Office PowerPoint</Application>
  <PresentationFormat>Экран (4:3)</PresentationFormat>
  <Paragraphs>5</Paragraphs>
  <Slides>4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KOMP-Service</dc:creator>
  <cp:lastModifiedBy>KOMP-Service</cp:lastModifiedBy>
  <cp:revision>33</cp:revision>
  <dcterms:modified xsi:type="dcterms:W3CDTF">2016-02-28T18:28:56Z</dcterms:modified>
</cp:coreProperties>
</file>