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4" r:id="rId5"/>
    <p:sldId id="265" r:id="rId6"/>
    <p:sldId id="268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9B3"/>
    <a:srgbClr val="FF0000"/>
    <a:srgbClr val="F600B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D0AB52-459A-451D-9817-90B1CB98FC1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7B4DCB-89BB-47D5-A344-EEAD248C68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7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83568" y="2132856"/>
            <a:ext cx="3096344" cy="3672408"/>
          </a:xfrm>
          <a:prstGeom prst="frame">
            <a:avLst>
              <a:gd name="adj1" fmla="val 25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uld1.mycdn.me/image?t=3&amp;bid=804611922183&amp;id=804611922183&amp;plc=WEB&amp;tkn=*0Q2tjlEQxqCLgLVDM9zR7SpfPT4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0420" t="18195" r="51731" b="53678"/>
          <a:stretch>
            <a:fillRect/>
          </a:stretch>
        </p:blipFill>
        <p:spPr bwMode="auto">
          <a:xfrm>
            <a:off x="683568" y="2132856"/>
            <a:ext cx="3096344" cy="365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572000" y="1412776"/>
            <a:ext cx="4067944" cy="5040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Алешкова Елена Николаевна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МБОУ СОШ </a:t>
            </a: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п.г.т.Ерофей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Павлович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Образование – среднее - специальное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Стаж работы -29 лет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26064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F600B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Визитная карточка учителя начальных классов</a:t>
            </a:r>
            <a:endParaRPr lang="ru-RU" sz="4000" dirty="0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103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Моё  незабываемое детство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C:\Users\Владимил\Desktop\яяянннааа\фото я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646" t="4883" r="5197" b="4789"/>
          <a:stretch>
            <a:fillRect/>
          </a:stretch>
        </p:blipFill>
        <p:spPr bwMode="auto">
          <a:xfrm>
            <a:off x="1547664" y="1772816"/>
            <a:ext cx="253001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Владимил\Desktop\яяянннааа\фото я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92675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0"/>
            <a:ext cx="8229600" cy="810344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Школьные годы чудесные</a:t>
            </a:r>
            <a:endParaRPr kumimoji="0" lang="ru-RU" sz="5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9458" name="Picture 2" descr="C:\Users\Владимил\Desktop\яяянннааа\школа 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378693" cy="453650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Кольцо 6"/>
          <p:cNvSpPr/>
          <p:nvPr/>
        </p:nvSpPr>
        <p:spPr>
          <a:xfrm>
            <a:off x="4860032" y="4653136"/>
            <a:ext cx="792088" cy="1080120"/>
          </a:xfrm>
          <a:prstGeom prst="donut">
            <a:avLst>
              <a:gd name="adj" fmla="val 4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Прощай, прощай, родная школа средняя…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C:\Users\Владимил\Desktop\яяянннааа\школа я 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6624736" cy="467991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Кольцо 5"/>
          <p:cNvSpPr/>
          <p:nvPr/>
        </p:nvSpPr>
        <p:spPr>
          <a:xfrm>
            <a:off x="3059832" y="3861048"/>
            <a:ext cx="792088" cy="1224136"/>
          </a:xfrm>
          <a:prstGeom prst="donut">
            <a:avLst>
              <a:gd name="adj" fmla="val 4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594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Студенческие годы - это классно!!!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http://uld1.mycdn.me/image?t=3&amp;bid=625805896711&amp;id=625805896711&amp;plc=WEB&amp;tkn=*Y9U-k7qL-DW9E7nv2Q7ox1Yvp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12768" cy="51845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Кольцо 5"/>
          <p:cNvSpPr/>
          <p:nvPr/>
        </p:nvSpPr>
        <p:spPr>
          <a:xfrm>
            <a:off x="5076056" y="2996952"/>
            <a:ext cx="1008112" cy="1296144"/>
          </a:xfrm>
          <a:prstGeom prst="donut">
            <a:avLst>
              <a:gd name="adj" fmla="val 4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604448" cy="4229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Педагогический путь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С.Игнашино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0" name="Picture 2" descr="C:\Users\Владимил\Desktop\яяянннааа\1 класс 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058921" cy="380642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Учусь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75" name="Picture 3" descr="C:\Users\Владимил\Desktop\яяянннааа\учусь я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5273105" cy="3834416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4499992" cy="6389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Здравствуй, Апельсин  - 3 года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24" name="Picture 4" descr="C:\Users\Владимил\Desktop\яяянннааа\садик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564925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ia100.mycdn.me/image?t=3&amp;bid=815571833607&amp;id=815571833607&amp;plc=WEB&amp;tkn=*MIBqtjDzIVBelqq914D33FNSU1w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355976" y="3212976"/>
            <a:ext cx="4224469" cy="31683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5652120" y="2276872"/>
            <a:ext cx="2664296" cy="59432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 снова учитель! Вновь вернулась!</a:t>
            </a:r>
            <a:endParaRPr kumimoji="0" lang="ru-RU" sz="5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FFFF00"/>
      </a:lt2>
      <a:accent1>
        <a:srgbClr val="DF5907"/>
      </a:accent1>
      <a:accent2>
        <a:srgbClr val="660066"/>
      </a:accent2>
      <a:accent3>
        <a:srgbClr val="00B050"/>
      </a:accent3>
      <a:accent4>
        <a:srgbClr val="0070C0"/>
      </a:accent4>
      <a:accent5>
        <a:srgbClr val="3F0040"/>
      </a:accent5>
      <a:accent6>
        <a:srgbClr val="FE19FF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47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Алешкова Елена Николаевна МБОУ СОШ п.г.т.Ерофей Павлович  Образование – среднее - специальное  Стаж работы -29 лет </vt:lpstr>
      <vt:lpstr>Моё  незабываемое детство</vt:lpstr>
      <vt:lpstr>Слайд 3</vt:lpstr>
      <vt:lpstr>Прощай, прощай, родная школа средняя…</vt:lpstr>
      <vt:lpstr>Студенческие годы - это классно!!!</vt:lpstr>
      <vt:lpstr>Педагогический путь - С.Игнашино</vt:lpstr>
      <vt:lpstr>Учусь </vt:lpstr>
      <vt:lpstr>Здравствуй, Апельсин  - 3 года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Владимил</dc:creator>
  <cp:lastModifiedBy>Владимил</cp:lastModifiedBy>
  <cp:revision>36</cp:revision>
  <dcterms:created xsi:type="dcterms:W3CDTF">2016-02-28T00:33:04Z</dcterms:created>
  <dcterms:modified xsi:type="dcterms:W3CDTF">2016-02-28T05:17:54Z</dcterms:modified>
</cp:coreProperties>
</file>