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77B38F-BC6E-426D-9F85-3ED94BE91009}" type="datetimeFigureOut">
              <a:rPr lang="ru-RU" smtClean="0"/>
              <a:t>31.01.2016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D0134A-374D-4BE1-BB04-C9F597F77D8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77B38F-BC6E-426D-9F85-3ED94BE91009}" type="datetimeFigureOut">
              <a:rPr lang="ru-RU" smtClean="0"/>
              <a:t>31.01.2016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D0134A-374D-4BE1-BB04-C9F597F77D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77B38F-BC6E-426D-9F85-3ED94BE91009}" type="datetimeFigureOut">
              <a:rPr lang="ru-RU" smtClean="0"/>
              <a:t>31.01.2016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D0134A-374D-4BE1-BB04-C9F597F77D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77B38F-BC6E-426D-9F85-3ED94BE91009}" type="datetimeFigureOut">
              <a:rPr lang="ru-RU" smtClean="0"/>
              <a:t>31.01.2016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D0134A-374D-4BE1-BB04-C9F597F77D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77B38F-BC6E-426D-9F85-3ED94BE91009}" type="datetimeFigureOut">
              <a:rPr lang="ru-RU" smtClean="0"/>
              <a:t>31.01.2016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D0134A-374D-4BE1-BB04-C9F597F77D8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77B38F-BC6E-426D-9F85-3ED94BE91009}" type="datetimeFigureOut">
              <a:rPr lang="ru-RU" smtClean="0"/>
              <a:t>31.01.2016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D0134A-374D-4BE1-BB04-C9F597F77D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77B38F-BC6E-426D-9F85-3ED94BE91009}" type="datetimeFigureOut">
              <a:rPr lang="ru-RU" smtClean="0"/>
              <a:t>31.01.2016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D0134A-374D-4BE1-BB04-C9F597F77D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77B38F-BC6E-426D-9F85-3ED94BE91009}" type="datetimeFigureOut">
              <a:rPr lang="ru-RU" smtClean="0"/>
              <a:t>31.01.2016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D0134A-374D-4BE1-BB04-C9F597F77D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77B38F-BC6E-426D-9F85-3ED94BE91009}" type="datetimeFigureOut">
              <a:rPr lang="ru-RU" smtClean="0"/>
              <a:t>31.01.2016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D0134A-374D-4BE1-BB04-C9F597F77D87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77B38F-BC6E-426D-9F85-3ED94BE91009}" type="datetimeFigureOut">
              <a:rPr lang="ru-RU" smtClean="0"/>
              <a:t>31.01.2016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D0134A-374D-4BE1-BB04-C9F597F77D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77B38F-BC6E-426D-9F85-3ED94BE91009}" type="datetimeFigureOut">
              <a:rPr lang="ru-RU" smtClean="0"/>
              <a:t>31.01.2016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D0134A-374D-4BE1-BB04-C9F597F77D8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077B38F-BC6E-426D-9F85-3ED94BE91009}" type="datetimeFigureOut">
              <a:rPr lang="ru-RU" smtClean="0"/>
              <a:t>31.01.2016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7D0134A-374D-4BE1-BB04-C9F597F77D87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214554"/>
            <a:ext cx="7772400" cy="31432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700" b="1" dirty="0">
                <a:solidFill>
                  <a:srgbClr val="FF0000"/>
                </a:solidFill>
              </a:rPr>
              <a:t>Классный час </a:t>
            </a:r>
            <a:r>
              <a:rPr lang="ru-RU" sz="6700" b="1" dirty="0" smtClean="0">
                <a:solidFill>
                  <a:srgbClr val="FF0000"/>
                </a:solidFill>
              </a:rPr>
              <a:t/>
            </a:r>
            <a:br>
              <a:rPr lang="ru-RU" sz="6700" b="1" dirty="0" smtClean="0">
                <a:solidFill>
                  <a:srgbClr val="FF0000"/>
                </a:solidFill>
              </a:rPr>
            </a:br>
            <a:r>
              <a:rPr lang="ru-RU" sz="6700" b="1" dirty="0" smtClean="0">
                <a:solidFill>
                  <a:srgbClr val="FF0000"/>
                </a:solidFill>
              </a:rPr>
              <a:t>«</a:t>
            </a:r>
            <a:r>
              <a:rPr lang="ru-RU" sz="6700" b="1" dirty="0">
                <a:solidFill>
                  <a:srgbClr val="FF0000"/>
                </a:solidFill>
              </a:rPr>
              <a:t>День ГОРОДА</a:t>
            </a:r>
            <a:r>
              <a:rPr lang="ru-RU" sz="6700" b="1" dirty="0" smtClean="0">
                <a:solidFill>
                  <a:srgbClr val="FF0000"/>
                </a:solidFill>
              </a:rPr>
              <a:t>!»</a:t>
            </a: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142852"/>
            <a:ext cx="8929750" cy="17526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itchFamily="18" charset="0"/>
              </a:rPr>
              <a:t>Муниципальное общеобразовательное учреждение                     средняя общеобразовательная школа № 12                                                    г. Воркута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214678" y="4143380"/>
            <a:ext cx="3429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игра - викторина </a:t>
            </a:r>
            <a:endParaRPr lang="ru-RU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85728"/>
            <a:ext cx="7498080" cy="596267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0070C0"/>
                </a:solidFill>
              </a:rPr>
              <a:t>Площадь </a:t>
            </a:r>
            <a:r>
              <a:rPr lang="ru-RU" b="1" dirty="0" smtClean="0">
                <a:solidFill>
                  <a:srgbClr val="0070C0"/>
                </a:solidFill>
              </a:rPr>
              <a:t>Спортивная</a:t>
            </a:r>
            <a:endParaRPr lang="ru-RU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b="1" dirty="0" smtClean="0"/>
              <a:t>Вопросы: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1. Почему площадь Спортивная так названа?</a:t>
            </a:r>
          </a:p>
          <a:p>
            <a:pPr>
              <a:buNone/>
            </a:pPr>
            <a:r>
              <a:rPr lang="ru-RU" dirty="0" smtClean="0"/>
              <a:t>2</a:t>
            </a:r>
            <a:r>
              <a:rPr lang="ru-RU" dirty="0" smtClean="0"/>
              <a:t>. Какие названия имел первоначально городской стадион “Юбилейный”?</a:t>
            </a:r>
          </a:p>
          <a:p>
            <a:pPr>
              <a:buNone/>
            </a:pPr>
            <a:r>
              <a:rPr lang="ru-RU" dirty="0" smtClean="0"/>
              <a:t>3</a:t>
            </a:r>
            <a:r>
              <a:rPr lang="ru-RU" dirty="0" smtClean="0"/>
              <a:t>. В каком году был построен городской стадион (первое название – “Шахтер”)?</a:t>
            </a:r>
          </a:p>
          <a:p>
            <a:pPr>
              <a:buNone/>
            </a:pPr>
            <a:r>
              <a:rPr lang="ru-RU" dirty="0" smtClean="0"/>
              <a:t>4</a:t>
            </a:r>
            <a:r>
              <a:rPr lang="ru-RU" dirty="0" smtClean="0"/>
              <a:t>. В 1953 г. на пл. Спортивной была открыта новая школа. Школа такого  профиля в городе появилась впервые. Как она называлась?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Конкурс КАПИТАНОВ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1. В каком году после реконструкции здания распахнула двери Православная церковь?</a:t>
            </a:r>
          </a:p>
          <a:p>
            <a:pPr>
              <a:buNone/>
            </a:pPr>
            <a:r>
              <a:rPr lang="ru-RU" dirty="0" smtClean="0"/>
              <a:t>А) 2000 г.</a:t>
            </a:r>
          </a:p>
          <a:p>
            <a:pPr>
              <a:buNone/>
            </a:pPr>
            <a:r>
              <a:rPr lang="ru-RU" dirty="0" smtClean="0"/>
              <a:t>Б) 1997 г.</a:t>
            </a:r>
          </a:p>
          <a:p>
            <a:pPr>
              <a:buNone/>
            </a:pPr>
            <a:r>
              <a:rPr lang="ru-RU" dirty="0" smtClean="0"/>
              <a:t>В) 1990 г. </a:t>
            </a:r>
          </a:p>
          <a:p>
            <a:pPr>
              <a:buNone/>
            </a:pPr>
            <a:r>
              <a:rPr lang="ru-RU" dirty="0" smtClean="0"/>
              <a:t>2. В честь какого юбилея получила свое название улица Пушкина?</a:t>
            </a:r>
          </a:p>
          <a:p>
            <a:pPr>
              <a:buNone/>
            </a:pPr>
            <a:r>
              <a:rPr lang="ru-RU" dirty="0" smtClean="0"/>
              <a:t>А) 1945 г.</a:t>
            </a:r>
          </a:p>
          <a:p>
            <a:pPr>
              <a:buNone/>
            </a:pPr>
            <a:r>
              <a:rPr lang="ru-RU" dirty="0" smtClean="0"/>
              <a:t>Б) 1965 г.</a:t>
            </a:r>
          </a:p>
          <a:p>
            <a:pPr>
              <a:buNone/>
            </a:pPr>
            <a:r>
              <a:rPr lang="ru-RU" dirty="0" smtClean="0"/>
              <a:t>В) 1985 г.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3. В 1945 году в городе был построен кинотеатр. Как он назывался?</a:t>
            </a:r>
          </a:p>
          <a:p>
            <a:pPr>
              <a:buNone/>
            </a:pPr>
            <a:r>
              <a:rPr lang="ru-RU" dirty="0" smtClean="0"/>
              <a:t>А) “Родина”</a:t>
            </a:r>
          </a:p>
          <a:p>
            <a:pPr>
              <a:buNone/>
            </a:pPr>
            <a:r>
              <a:rPr lang="ru-RU" dirty="0" smtClean="0"/>
              <a:t>Б) </a:t>
            </a:r>
            <a:r>
              <a:rPr lang="en-US" dirty="0" smtClean="0"/>
              <a:t>“</a:t>
            </a:r>
            <a:r>
              <a:rPr lang="ru-RU" dirty="0" smtClean="0"/>
              <a:t>Россия</a:t>
            </a:r>
            <a:r>
              <a:rPr lang="en-US" dirty="0" smtClean="0"/>
              <a:t>”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В) </a:t>
            </a:r>
            <a:r>
              <a:rPr lang="en-US" dirty="0" smtClean="0"/>
              <a:t>“</a:t>
            </a:r>
            <a:r>
              <a:rPr lang="ru-RU" dirty="0" smtClean="0"/>
              <a:t>Победа</a:t>
            </a:r>
            <a:r>
              <a:rPr lang="en-US" dirty="0" smtClean="0"/>
              <a:t>”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4. По улице Ленинградской в доме </a:t>
            </a:r>
            <a:r>
              <a:rPr lang="en-US" dirty="0" smtClean="0"/>
              <a:t>N</a:t>
            </a:r>
            <a:r>
              <a:rPr lang="ru-RU" dirty="0" smtClean="0"/>
              <a:t> 5 раньше размещалась редакция газеты. Как называлась эта газета?</a:t>
            </a:r>
          </a:p>
          <a:p>
            <a:pPr>
              <a:buNone/>
            </a:pPr>
            <a:r>
              <a:rPr lang="ru-RU" dirty="0" smtClean="0"/>
              <a:t>А</a:t>
            </a:r>
            <a:r>
              <a:rPr lang="en-US" dirty="0" smtClean="0"/>
              <a:t>)  “</a:t>
            </a:r>
            <a:r>
              <a:rPr lang="ru-RU" dirty="0" smtClean="0"/>
              <a:t>Заполярье</a:t>
            </a:r>
            <a:r>
              <a:rPr lang="en-US" dirty="0" smtClean="0"/>
              <a:t>”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Б) </a:t>
            </a:r>
            <a:r>
              <a:rPr lang="en-US" dirty="0" smtClean="0"/>
              <a:t>“</a:t>
            </a:r>
            <a:r>
              <a:rPr lang="ru-RU" dirty="0" smtClean="0"/>
              <a:t>Заполярная кочегарка</a:t>
            </a:r>
            <a:r>
              <a:rPr lang="en-US" dirty="0" smtClean="0"/>
              <a:t>”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В) </a:t>
            </a:r>
            <a:r>
              <a:rPr lang="en-US" dirty="0" smtClean="0"/>
              <a:t>“</a:t>
            </a:r>
            <a:r>
              <a:rPr lang="ru-RU" dirty="0" smtClean="0"/>
              <a:t>Заполярная правда</a:t>
            </a:r>
            <a:r>
              <a:rPr lang="en-US" dirty="0" smtClean="0"/>
              <a:t>”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5. В какие годы был создан городской парк?</a:t>
            </a:r>
          </a:p>
          <a:p>
            <a:pPr>
              <a:buNone/>
            </a:pPr>
            <a:r>
              <a:rPr lang="ru-RU" dirty="0" smtClean="0"/>
              <a:t>А) 1945 – 1946 г.</a:t>
            </a:r>
          </a:p>
          <a:p>
            <a:pPr>
              <a:buNone/>
            </a:pPr>
            <a:r>
              <a:rPr lang="ru-RU" dirty="0" smtClean="0"/>
              <a:t>Б) 1959 – 1960 г.</a:t>
            </a:r>
          </a:p>
          <a:p>
            <a:pPr>
              <a:buNone/>
            </a:pPr>
            <a:r>
              <a:rPr lang="ru-RU" dirty="0" smtClean="0"/>
              <a:t>В) 1969 – 1970 г.</a:t>
            </a:r>
          </a:p>
          <a:p>
            <a:pPr>
              <a:buNone/>
            </a:pPr>
            <a:r>
              <a:rPr lang="ru-RU" dirty="0" smtClean="0"/>
              <a:t>6. Как первоначально называлась улица Пушкина?</a:t>
            </a:r>
          </a:p>
          <a:p>
            <a:pPr>
              <a:buNone/>
            </a:pPr>
            <a:r>
              <a:rPr lang="ru-RU" dirty="0" smtClean="0"/>
              <a:t>А) Заполярная</a:t>
            </a:r>
          </a:p>
          <a:p>
            <a:pPr>
              <a:buNone/>
            </a:pPr>
            <a:r>
              <a:rPr lang="ru-RU" dirty="0" smtClean="0"/>
              <a:t>Б) Шахтная</a:t>
            </a:r>
          </a:p>
          <a:p>
            <a:pPr>
              <a:buNone/>
            </a:pPr>
            <a:r>
              <a:rPr lang="ru-RU" dirty="0" smtClean="0"/>
              <a:t>В) Красноармейская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428604"/>
            <a:ext cx="7498080" cy="614366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7. </a:t>
            </a:r>
            <a:r>
              <a:rPr lang="ru-RU" sz="3600" dirty="0" smtClean="0"/>
              <a:t>Напротив Бульвара Победы, параллельно ул. Шахтной, расположена  ул.  Театральная, названная так потому, что на ней располагалось деревянное здание музыкально-драматического театра. Его создателем и вдохновителем был Матвей Митрофанович  Мальцев. А кем он был?</a:t>
            </a:r>
          </a:p>
          <a:p>
            <a:pPr>
              <a:buNone/>
            </a:pPr>
            <a:r>
              <a:rPr lang="ru-RU" sz="3600" dirty="0" smtClean="0"/>
              <a:t>А) шахтер</a:t>
            </a:r>
          </a:p>
          <a:p>
            <a:pPr>
              <a:buNone/>
            </a:pPr>
            <a:r>
              <a:rPr lang="ru-RU" sz="3600" dirty="0" smtClean="0"/>
              <a:t>Б) политический заключенный</a:t>
            </a:r>
          </a:p>
          <a:p>
            <a:pPr>
              <a:buNone/>
            </a:pPr>
            <a:r>
              <a:rPr lang="ru-RU" sz="3600" dirty="0" smtClean="0"/>
              <a:t>В) генерал</a:t>
            </a:r>
          </a:p>
          <a:p>
            <a:pPr>
              <a:buNone/>
            </a:pPr>
            <a:r>
              <a:rPr lang="ru-RU" sz="3600" dirty="0" smtClean="0"/>
              <a:t>8. На пересечении улиц Комсомольской и Пушкина сооружена стела </a:t>
            </a:r>
            <a:r>
              <a:rPr lang="ru-RU" sz="3600" dirty="0" err="1" smtClean="0"/>
              <a:t>Первостроителям</a:t>
            </a:r>
            <a:r>
              <a:rPr lang="ru-RU" sz="3600" dirty="0" smtClean="0"/>
              <a:t> Воркуты. Что замуровано в фундамент этого памятника.</a:t>
            </a:r>
          </a:p>
          <a:p>
            <a:pPr>
              <a:buNone/>
            </a:pPr>
            <a:r>
              <a:rPr lang="ru-RU" sz="3600" dirty="0" smtClean="0"/>
              <a:t>А) гильза с обращением к воркутинцам 21 века</a:t>
            </a:r>
          </a:p>
          <a:p>
            <a:pPr>
              <a:buNone/>
            </a:pPr>
            <a:r>
              <a:rPr lang="ru-RU" sz="3600" dirty="0" smtClean="0"/>
              <a:t>Б) уголь</a:t>
            </a:r>
          </a:p>
          <a:p>
            <a:pPr>
              <a:buNone/>
            </a:pPr>
            <a:r>
              <a:rPr lang="ru-RU" sz="3600" dirty="0" smtClean="0"/>
              <a:t>В) строительные инструменты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8800" b="1" i="1" dirty="0" smtClean="0">
                <a:solidFill>
                  <a:srgbClr val="0070C0"/>
                </a:solidFill>
              </a:rPr>
              <a:t>Спасибо!</a:t>
            </a:r>
          </a:p>
          <a:p>
            <a:pPr algn="ctr">
              <a:buNone/>
            </a:pPr>
            <a:endParaRPr lang="ru-RU" sz="8800" b="1" i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ru-RU" sz="4400" b="1" i="1" dirty="0" smtClean="0">
                <a:solidFill>
                  <a:srgbClr val="0070C0"/>
                </a:solidFill>
              </a:rPr>
              <a:t>Всех ждут призы! </a:t>
            </a:r>
            <a:endParaRPr lang="ru-RU" sz="4400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800" b="1" i="1" dirty="0" smtClean="0">
                <a:solidFill>
                  <a:srgbClr val="FF0000"/>
                </a:solidFill>
              </a:rPr>
              <a:t>26 ноября 1943 года Воркуте был присвоен статус города</a:t>
            </a:r>
            <a:endParaRPr lang="ru-RU" sz="48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ru-RU" dirty="0" smtClean="0">
                <a:solidFill>
                  <a:srgbClr val="0070C0"/>
                </a:solidFill>
              </a:rPr>
              <a:t>Возвели тебя смелые люди</a:t>
            </a:r>
          </a:p>
          <a:p>
            <a:pPr algn="r">
              <a:buNone/>
            </a:pPr>
            <a:r>
              <a:rPr lang="ru-RU" dirty="0" smtClean="0">
                <a:solidFill>
                  <a:srgbClr val="0070C0"/>
                </a:solidFill>
              </a:rPr>
              <a:t>На суровой пустой мерзлоте.</a:t>
            </a:r>
          </a:p>
          <a:p>
            <a:pPr algn="r">
              <a:buNone/>
            </a:pPr>
            <a:r>
              <a:rPr lang="ru-RU" dirty="0" smtClean="0">
                <a:solidFill>
                  <a:srgbClr val="0070C0"/>
                </a:solidFill>
              </a:rPr>
              <a:t>Я горжусь, заполняя анкету</a:t>
            </a:r>
            <a:r>
              <a:rPr lang="en-US" dirty="0" smtClean="0">
                <a:solidFill>
                  <a:srgbClr val="0070C0"/>
                </a:solidFill>
              </a:rPr>
              <a:t>:</a:t>
            </a:r>
            <a:endParaRPr lang="ru-RU" dirty="0" smtClean="0">
              <a:solidFill>
                <a:srgbClr val="0070C0"/>
              </a:solidFill>
            </a:endParaRPr>
          </a:p>
          <a:p>
            <a:pPr algn="r">
              <a:buNone/>
            </a:pPr>
            <a:r>
              <a:rPr lang="ru-RU" dirty="0" smtClean="0">
                <a:solidFill>
                  <a:srgbClr val="0070C0"/>
                </a:solidFill>
              </a:rPr>
              <a:t>“Родилась и живу в Воркуте”!</a:t>
            </a:r>
          </a:p>
          <a:p>
            <a:pPr algn="r">
              <a:buNone/>
            </a:pPr>
            <a:r>
              <a:rPr lang="ru-RU" dirty="0" err="1" smtClean="0">
                <a:solidFill>
                  <a:srgbClr val="0070C0"/>
                </a:solidFill>
              </a:rPr>
              <a:t>Таружина</a:t>
            </a:r>
            <a:r>
              <a:rPr lang="ru-RU" dirty="0" smtClean="0">
                <a:solidFill>
                  <a:srgbClr val="0070C0"/>
                </a:solidFill>
              </a:rPr>
              <a:t> 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1 конкурс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92500" lnSpcReduction="10000"/>
          </a:bodyPr>
          <a:lstStyle/>
          <a:p>
            <a:pPr>
              <a:buNone/>
            </a:pPr>
            <a:r>
              <a:rPr lang="ru-RU" dirty="0" err="1" smtClean="0"/>
              <a:t>Воргашор</a:t>
            </a:r>
            <a:r>
              <a:rPr lang="ru-RU" dirty="0" smtClean="0"/>
              <a:t> – </a:t>
            </a:r>
          </a:p>
          <a:p>
            <a:pPr>
              <a:buNone/>
            </a:pPr>
            <a:r>
              <a:rPr lang="ru-RU" dirty="0" err="1" smtClean="0"/>
              <a:t>Пышор</a:t>
            </a:r>
            <a:r>
              <a:rPr lang="ru-RU" dirty="0" smtClean="0"/>
              <a:t> – </a:t>
            </a:r>
          </a:p>
          <a:p>
            <a:pPr>
              <a:buNone/>
            </a:pPr>
            <a:r>
              <a:rPr lang="ru-RU" dirty="0" err="1" smtClean="0"/>
              <a:t>Кыкшор</a:t>
            </a:r>
            <a:r>
              <a:rPr lang="ru-RU" dirty="0" smtClean="0"/>
              <a:t> – </a:t>
            </a:r>
          </a:p>
          <a:p>
            <a:pPr>
              <a:buNone/>
            </a:pPr>
            <a:r>
              <a:rPr lang="ru-RU" dirty="0" err="1" smtClean="0"/>
              <a:t>Мескашор</a:t>
            </a:r>
            <a:r>
              <a:rPr lang="ru-RU" dirty="0" smtClean="0"/>
              <a:t> – </a:t>
            </a:r>
          </a:p>
          <a:p>
            <a:pPr>
              <a:buNone/>
            </a:pPr>
            <a:r>
              <a:rPr lang="ru-RU" dirty="0" err="1" smtClean="0"/>
              <a:t>Юршор</a:t>
            </a:r>
            <a:r>
              <a:rPr lang="ru-RU" dirty="0" smtClean="0"/>
              <a:t> – </a:t>
            </a:r>
          </a:p>
          <a:p>
            <a:pPr>
              <a:buNone/>
            </a:pPr>
            <a:r>
              <a:rPr lang="ru-RU" dirty="0" err="1" smtClean="0"/>
              <a:t>Пернашор</a:t>
            </a:r>
            <a:r>
              <a:rPr lang="ru-RU" dirty="0" smtClean="0"/>
              <a:t> – </a:t>
            </a:r>
          </a:p>
          <a:p>
            <a:pPr>
              <a:buNone/>
            </a:pPr>
            <a:r>
              <a:rPr lang="ru-RU" dirty="0" smtClean="0"/>
              <a:t>Сейда – 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Овшор</a:t>
            </a:r>
            <a:r>
              <a:rPr lang="ru-RU" dirty="0" smtClean="0"/>
              <a:t> </a:t>
            </a:r>
            <a:r>
              <a:rPr lang="ru-RU" dirty="0" smtClean="0"/>
              <a:t>–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Мульда </a:t>
            </a:r>
            <a:r>
              <a:rPr lang="ru-RU" dirty="0" smtClean="0"/>
              <a:t>– </a:t>
            </a:r>
          </a:p>
          <a:p>
            <a:pPr>
              <a:buNone/>
            </a:pPr>
            <a:r>
              <a:rPr lang="ru-RU" dirty="0" err="1" smtClean="0"/>
              <a:t>Хановей</a:t>
            </a:r>
            <a:r>
              <a:rPr lang="ru-RU" dirty="0" smtClean="0"/>
              <a:t> – </a:t>
            </a:r>
          </a:p>
          <a:p>
            <a:pPr>
              <a:buNone/>
            </a:pPr>
            <a:r>
              <a:rPr lang="ru-RU" dirty="0" smtClean="0"/>
              <a:t>Сивая маска – </a:t>
            </a:r>
          </a:p>
          <a:p>
            <a:pPr>
              <a:buNone/>
            </a:pPr>
            <a:r>
              <a:rPr lang="ru-RU" dirty="0" smtClean="0"/>
              <a:t>Воркута – </a:t>
            </a:r>
          </a:p>
          <a:p>
            <a:pPr>
              <a:buNone/>
            </a:pPr>
            <a:r>
              <a:rPr lang="ru-RU" dirty="0" smtClean="0"/>
              <a:t>Инта – </a:t>
            </a:r>
          </a:p>
          <a:p>
            <a:pPr>
              <a:buNone/>
            </a:pPr>
            <a:r>
              <a:rPr lang="ru-RU" dirty="0" smtClean="0"/>
              <a:t>Косью – </a:t>
            </a:r>
          </a:p>
          <a:p>
            <a:pPr>
              <a:buNone/>
            </a:pPr>
            <a:r>
              <a:rPr lang="ru-RU" dirty="0" smtClean="0"/>
              <a:t>Лек – Воркута – </a:t>
            </a:r>
          </a:p>
          <a:p>
            <a:pPr>
              <a:buNone/>
            </a:pPr>
            <a:r>
              <a:rPr lang="ru-RU" dirty="0" smtClean="0"/>
              <a:t>Уса – </a:t>
            </a:r>
          </a:p>
          <a:p>
            <a:pPr>
              <a:buNone/>
            </a:pPr>
            <a:r>
              <a:rPr lang="ru-RU" dirty="0" err="1" smtClean="0"/>
              <a:t>Юньяга</a:t>
            </a:r>
            <a:r>
              <a:rPr lang="ru-RU" dirty="0" smtClean="0"/>
              <a:t> – </a:t>
            </a:r>
          </a:p>
          <a:p>
            <a:pPr>
              <a:buNone/>
            </a:pPr>
            <a:r>
              <a:rPr lang="ru-RU" dirty="0" err="1" smtClean="0"/>
              <a:t>Сырьяга</a:t>
            </a:r>
            <a:r>
              <a:rPr lang="ru-RU" dirty="0" smtClean="0"/>
              <a:t> -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2 конкурс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4400" dirty="0" smtClean="0"/>
              <a:t>1. Георгий Александрович Чернов. О чем вам говорит эта фамилия?</a:t>
            </a:r>
          </a:p>
          <a:p>
            <a:pPr>
              <a:buNone/>
            </a:pPr>
            <a:r>
              <a:rPr lang="ru-RU" sz="4400" dirty="0" smtClean="0"/>
              <a:t>2</a:t>
            </a:r>
            <a:r>
              <a:rPr lang="ru-RU" sz="4400" dirty="0" smtClean="0"/>
              <a:t>. Когда и в честь какого события был заложен первый бульвар в городе?</a:t>
            </a:r>
          </a:p>
          <a:p>
            <a:pPr>
              <a:buNone/>
            </a:pPr>
            <a:r>
              <a:rPr lang="ru-RU" sz="4400" dirty="0" smtClean="0"/>
              <a:t>3</a:t>
            </a:r>
            <a:r>
              <a:rPr lang="ru-RU" sz="4400" dirty="0" smtClean="0"/>
              <a:t>. Какое учебное заведение было открыто в 1943 г., которое начало готовить горняцкие кадры?</a:t>
            </a:r>
          </a:p>
          <a:p>
            <a:pPr>
              <a:buNone/>
            </a:pPr>
            <a:r>
              <a:rPr lang="ru-RU" sz="4400" dirty="0" smtClean="0"/>
              <a:t>4</a:t>
            </a:r>
            <a:r>
              <a:rPr lang="ru-RU" sz="4400" dirty="0" smtClean="0"/>
              <a:t>. На фронте действовала танковая колонна. Как она называлась?</a:t>
            </a:r>
          </a:p>
          <a:p>
            <a:pPr>
              <a:buNone/>
            </a:pPr>
            <a:r>
              <a:rPr lang="ru-RU" sz="4400" dirty="0" smtClean="0"/>
              <a:t>5</a:t>
            </a:r>
            <a:r>
              <a:rPr lang="ru-RU" sz="4400" dirty="0" smtClean="0"/>
              <a:t>. Назовите воркутинскую комсомолку, выступившую с призывом “Девушки Воркуты, спускайтесь в забой!”</a:t>
            </a:r>
          </a:p>
          <a:p>
            <a:pPr>
              <a:buNone/>
            </a:pPr>
            <a:r>
              <a:rPr lang="ru-RU" sz="4400" dirty="0" smtClean="0"/>
              <a:t>6</a:t>
            </a:r>
            <a:r>
              <a:rPr lang="ru-RU" sz="4400" dirty="0" smtClean="0"/>
              <a:t>. В честь кого названа улица </a:t>
            </a:r>
            <a:r>
              <a:rPr lang="ru-RU" sz="4400" dirty="0" err="1" smtClean="0"/>
              <a:t>Дончука</a:t>
            </a:r>
            <a:r>
              <a:rPr lang="ru-RU" sz="4400" dirty="0" smtClean="0"/>
              <a:t>?</a:t>
            </a:r>
          </a:p>
          <a:p>
            <a:pPr>
              <a:buNone/>
            </a:pPr>
            <a:r>
              <a:rPr lang="ru-RU" sz="4400" dirty="0" smtClean="0"/>
              <a:t>7</a:t>
            </a:r>
            <a:r>
              <a:rPr lang="ru-RU" sz="4400" dirty="0" smtClean="0"/>
              <a:t>. Какое животное тундры не живет ни в одном зоопарке мира? Почему?</a:t>
            </a:r>
          </a:p>
          <a:p>
            <a:pPr>
              <a:buNone/>
            </a:pPr>
            <a:r>
              <a:rPr lang="ru-RU" sz="4400" dirty="0" smtClean="0"/>
              <a:t>8</a:t>
            </a:r>
            <a:r>
              <a:rPr lang="ru-RU" sz="4400" dirty="0" smtClean="0"/>
              <a:t>. Самый холодный месяц в Воркуте.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9591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3400" dirty="0" smtClean="0"/>
              <a:t>9. На какой месяц приходится самый короткий день?</a:t>
            </a:r>
          </a:p>
          <a:p>
            <a:pPr>
              <a:buNone/>
            </a:pPr>
            <a:r>
              <a:rPr lang="ru-RU" sz="3400" dirty="0" smtClean="0"/>
              <a:t>10</a:t>
            </a:r>
            <a:r>
              <a:rPr lang="ru-RU" sz="3400" dirty="0" smtClean="0"/>
              <a:t>. В каком году появилась первая средняя школа?</a:t>
            </a:r>
          </a:p>
          <a:p>
            <a:pPr>
              <a:buNone/>
            </a:pPr>
            <a:r>
              <a:rPr lang="ru-RU" sz="3400" dirty="0" smtClean="0"/>
              <a:t>11</a:t>
            </a:r>
            <a:r>
              <a:rPr lang="ru-RU" sz="3400" dirty="0" smtClean="0"/>
              <a:t>. На какую глубину протаивает грунт (почва) в Воркуте в самое теплое время?</a:t>
            </a:r>
          </a:p>
          <a:p>
            <a:pPr>
              <a:buNone/>
            </a:pPr>
            <a:r>
              <a:rPr lang="ru-RU" sz="3400" dirty="0" smtClean="0"/>
              <a:t>12</a:t>
            </a:r>
            <a:r>
              <a:rPr lang="ru-RU" sz="3400" dirty="0" smtClean="0"/>
              <a:t>. Назовите первую женщину – </a:t>
            </a:r>
            <a:r>
              <a:rPr lang="ru-RU" sz="3400" dirty="0" err="1" smtClean="0"/>
              <a:t>горнячку</a:t>
            </a:r>
            <a:r>
              <a:rPr lang="ru-RU" sz="3400" dirty="0" smtClean="0"/>
              <a:t> Воркуты, отдавшую 40 лет угольной промышленности Заполярья.</a:t>
            </a:r>
          </a:p>
          <a:p>
            <a:pPr>
              <a:buNone/>
            </a:pPr>
            <a:r>
              <a:rPr lang="ru-RU" sz="3400" dirty="0" smtClean="0"/>
              <a:t>13</a:t>
            </a:r>
            <a:r>
              <a:rPr lang="ru-RU" sz="3400" dirty="0" smtClean="0"/>
              <a:t>. Когда и в честь какого события была названа ул. Московская?</a:t>
            </a:r>
          </a:p>
          <a:p>
            <a:pPr>
              <a:buNone/>
            </a:pPr>
            <a:r>
              <a:rPr lang="ru-RU" sz="3400" dirty="0" smtClean="0"/>
              <a:t>14</a:t>
            </a:r>
            <a:r>
              <a:rPr lang="ru-RU" sz="3400" dirty="0" smtClean="0"/>
              <a:t>. Сколько площадей в нашем городе?</a:t>
            </a:r>
          </a:p>
          <a:p>
            <a:pPr>
              <a:buNone/>
            </a:pPr>
            <a:r>
              <a:rPr lang="ru-RU" sz="3400" dirty="0" smtClean="0"/>
              <a:t>15</a:t>
            </a:r>
            <a:r>
              <a:rPr lang="ru-RU" sz="3400" dirty="0" smtClean="0"/>
              <a:t>. Какие здания крупных организаций Вы знаете,  которые расположены по периметру центральной площади. Назовите их</a:t>
            </a:r>
            <a:r>
              <a:rPr lang="ru-RU" sz="3400" dirty="0" smtClean="0"/>
              <a:t>?</a:t>
            </a:r>
            <a:endParaRPr lang="ru-RU" sz="3400" dirty="0" smtClean="0"/>
          </a:p>
          <a:p>
            <a:pPr>
              <a:buNone/>
            </a:pPr>
            <a:r>
              <a:rPr lang="ru-RU" sz="3400" dirty="0" smtClean="0"/>
              <a:t>16. На какой площади в настоящее время проводятся большие городские праздники?</a:t>
            </a:r>
            <a:r>
              <a:rPr lang="ru-RU" dirty="0" smtClean="0"/>
              <a:t>	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3 конкурс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  <a:hlinkClick r:id="rId2" action="ppaction://hlinksldjump"/>
              </a:rPr>
              <a:t>Площадь </a:t>
            </a:r>
            <a:r>
              <a:rPr lang="ru-RU" b="1" dirty="0" smtClean="0">
                <a:solidFill>
                  <a:srgbClr val="0070C0"/>
                </a:solidFill>
                <a:hlinkClick r:id="rId2" action="ppaction://hlinksldjump"/>
              </a:rPr>
              <a:t>Кирова</a:t>
            </a:r>
            <a:endParaRPr lang="ru-RU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0070C0"/>
                </a:solidFill>
                <a:hlinkClick r:id="rId3" action="ppaction://hlinksldjump"/>
              </a:rPr>
              <a:t>Площадь Комсомольская</a:t>
            </a:r>
            <a:endParaRPr lang="ru-RU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b="1" dirty="0" smtClean="0">
              <a:solidFill>
                <a:srgbClr val="0070C0"/>
              </a:solidFill>
            </a:endParaRPr>
          </a:p>
          <a:p>
            <a:pPr algn="r">
              <a:buNone/>
            </a:pPr>
            <a:r>
              <a:rPr lang="ru-RU" b="1" dirty="0" smtClean="0">
                <a:solidFill>
                  <a:srgbClr val="0070C0"/>
                </a:solidFill>
                <a:hlinkClick r:id="rId4" action="ppaction://hlinksldjump"/>
              </a:rPr>
              <a:t>Площадь Спортивная</a:t>
            </a:r>
            <a:endParaRPr lang="ru-RU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1435608" y="285728"/>
            <a:ext cx="7498080" cy="5962672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0070C0"/>
                </a:solidFill>
              </a:rPr>
              <a:t>Площадь </a:t>
            </a:r>
            <a:r>
              <a:rPr lang="ru-RU" b="1" dirty="0" smtClean="0">
                <a:solidFill>
                  <a:srgbClr val="0070C0"/>
                </a:solidFill>
              </a:rPr>
              <a:t>Кирова</a:t>
            </a:r>
            <a:endParaRPr lang="ru-RU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b="1" dirty="0" smtClean="0"/>
              <a:t>Вопросы: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1. </a:t>
            </a:r>
            <a:r>
              <a:rPr lang="ru-RU" dirty="0" smtClean="0"/>
              <a:t>Назовите первоначальное название пл. Кирова.</a:t>
            </a:r>
          </a:p>
          <a:p>
            <a:pPr>
              <a:buNone/>
            </a:pPr>
            <a:r>
              <a:rPr lang="ru-RU" dirty="0" smtClean="0"/>
              <a:t>2</a:t>
            </a:r>
            <a:r>
              <a:rPr lang="ru-RU" dirty="0" smtClean="0"/>
              <a:t>. Перечислите монументальные здания, которые формирую ансамбль пл. Кирова.</a:t>
            </a:r>
          </a:p>
          <a:p>
            <a:pPr>
              <a:buNone/>
            </a:pPr>
            <a:r>
              <a:rPr lang="ru-RU" dirty="0" smtClean="0"/>
              <a:t>3</a:t>
            </a:r>
            <a:r>
              <a:rPr lang="ru-RU" dirty="0" smtClean="0"/>
              <a:t>. В каком здании располагалась городская библиотека им. Пушкина?</a:t>
            </a:r>
          </a:p>
          <a:p>
            <a:pPr>
              <a:buNone/>
            </a:pPr>
            <a:r>
              <a:rPr lang="ru-RU" dirty="0" smtClean="0"/>
              <a:t>4</a:t>
            </a:r>
            <a:r>
              <a:rPr lang="ru-RU" dirty="0" smtClean="0"/>
              <a:t>. Какое сооружение,  располагавшееся на месте  кинотеатра “Родина”, называли в шутку “</a:t>
            </a:r>
            <a:r>
              <a:rPr lang="ru-RU" i="1" dirty="0" smtClean="0"/>
              <a:t>лежачий небоскреб”?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357166"/>
            <a:ext cx="7498080" cy="5891234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0070C0"/>
                </a:solidFill>
              </a:rPr>
              <a:t>Площадь </a:t>
            </a:r>
            <a:r>
              <a:rPr lang="ru-RU" b="1" dirty="0" smtClean="0">
                <a:solidFill>
                  <a:srgbClr val="0070C0"/>
                </a:solidFill>
              </a:rPr>
              <a:t>Комсомольская</a:t>
            </a:r>
            <a:endParaRPr lang="ru-RU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b="1" dirty="0" smtClean="0"/>
              <a:t>Вопросы: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1. Площадь Комсомольская – главная площадь Воркуты 40-х годов. На углу (сейчас это жилой  дом </a:t>
            </a:r>
            <a:r>
              <a:rPr lang="en-US" dirty="0" smtClean="0"/>
              <a:t>N</a:t>
            </a:r>
            <a:r>
              <a:rPr lang="ru-RU" dirty="0" smtClean="0"/>
              <a:t>3 по ул. Комсомольской) стояло деревянное здание Воркутинского горного техникума. Назовите год создания горного техникума.</a:t>
            </a:r>
          </a:p>
          <a:p>
            <a:pPr>
              <a:buNone/>
            </a:pPr>
            <a:r>
              <a:rPr lang="ru-RU" dirty="0" smtClean="0"/>
              <a:t>2</a:t>
            </a:r>
            <a:r>
              <a:rPr lang="ru-RU" dirty="0" smtClean="0"/>
              <a:t>. Назовите второе учебное заведение, готовившее горняцкие кадры в годы войны и находившееся в районе пл. Комсомольской.</a:t>
            </a:r>
          </a:p>
          <a:p>
            <a:pPr>
              <a:buNone/>
            </a:pPr>
            <a:r>
              <a:rPr lang="ru-RU" dirty="0" smtClean="0"/>
              <a:t>3</a:t>
            </a:r>
            <a:r>
              <a:rPr lang="ru-RU" dirty="0" smtClean="0"/>
              <a:t>. С площади хорошо видно здание ТЭЦ – 1. В каком году было принято решение о строительстве на левом берегу р. Воркуты теплоэлектростанции?</a:t>
            </a:r>
          </a:p>
          <a:p>
            <a:pPr>
              <a:buNone/>
            </a:pPr>
            <a:r>
              <a:rPr lang="ru-RU" dirty="0" smtClean="0"/>
              <a:t>4</a:t>
            </a:r>
            <a:r>
              <a:rPr lang="ru-RU" dirty="0" smtClean="0"/>
              <a:t>. В каком году вступила в строй ТЭЦ – 1.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24</TotalTime>
  <Words>805</Words>
  <Application>Microsoft Office PowerPoint</Application>
  <PresentationFormat>Экран (4:3)</PresentationFormat>
  <Paragraphs>105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Солнцестояние</vt:lpstr>
      <vt:lpstr>Классный час  «День ГОРОДА!»   </vt:lpstr>
      <vt:lpstr>Слайд 2</vt:lpstr>
      <vt:lpstr>Слайд 3</vt:lpstr>
      <vt:lpstr>1 конкурс</vt:lpstr>
      <vt:lpstr>2 конкурс</vt:lpstr>
      <vt:lpstr>Слайд 6</vt:lpstr>
      <vt:lpstr>3 конкурс</vt:lpstr>
      <vt:lpstr>Слайд 8</vt:lpstr>
      <vt:lpstr>Слайд 9</vt:lpstr>
      <vt:lpstr>Слайд 10</vt:lpstr>
      <vt:lpstr>Конкурс КАПИТАНОВ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Классный час  «День ГОРОДА!»</dc:title>
  <dc:creator>1</dc:creator>
  <cp:lastModifiedBy>1</cp:lastModifiedBy>
  <cp:revision>3</cp:revision>
  <dcterms:created xsi:type="dcterms:W3CDTF">2016-01-31T12:38:23Z</dcterms:created>
  <dcterms:modified xsi:type="dcterms:W3CDTF">2016-01-31T13:02:31Z</dcterms:modified>
</cp:coreProperties>
</file>