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60" d="100"/>
          <a:sy n="60" d="100"/>
        </p:scale>
        <p:origin x="-15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7786-E24C-44AC-A818-B0C0408DC3A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1034-EA89-46B3-90DC-CA995BE1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3116"/>
            <a:ext cx="80945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Мой папа-защитник семьи и Отечества</a:t>
            </a:r>
            <a:endParaRPr lang="ru-RU" sz="4400" b="1" i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Газета «Мой папа самый лучший»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esktop\гр. пчёлка малыши\Фото09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57166"/>
            <a:ext cx="6500858" cy="4900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Подарки для папы!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user\Desktop\гр. пчёлка малыши\Фото094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642918"/>
            <a:ext cx="6429420" cy="4822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117693"/>
            <a:ext cx="878687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Паспорт </a:t>
            </a:r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проекта</a:t>
            </a:r>
          </a:p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Название проекта: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«Мой папа – защитник семьи и Отечества»</a:t>
            </a:r>
          </a:p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Тип проекта: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познавательно – игровой, краткосрочный.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Проблема: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Какие формы работы помогут эмоционально обогатить 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отношения «ребенок-отец» и формировать у детей восприятие отца, как    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защитника?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Причина: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второстепенная роль папы или его отстраненность в воспитании 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детей.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Руководитель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проекта: Одинцева Анна Викторовна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Участники: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дети 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родители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младшей группы 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помочь отцам понять свою роль в развитии личности ребенка, поднять авторитет отца в глазах детей.</a:t>
            </a:r>
          </a:p>
          <a:p>
            <a:r>
              <a:rPr lang="ru-RU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Задачи:            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     - формировать правильное представление детей о составе семьи, роли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       отца в семье;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     - актуализировать образ отца как защитника семьи и Отечества;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     - способствовать активному общению пап детей первой младшей группы    </a:t>
            </a:r>
          </a:p>
          <a:p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     со  своими малышами.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Ожидаемые результаты</a:t>
            </a:r>
          </a:p>
          <a:p>
            <a:pPr marL="342900" indent="-342900" algn="ctr"/>
            <a:endParaRPr lang="ru-RU" sz="3200" b="1" i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Заинтересованность отцов в 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воспитании своих детей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и активного участия в жизни  группы. </a:t>
            </a:r>
          </a:p>
          <a:p>
            <a:pPr marL="342900" indent="-342900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2.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Понимание родителями специфики роли отца в формировании личности мальчиков и  девочек.</a:t>
            </a:r>
          </a:p>
          <a:p>
            <a:pPr marL="342900" indent="-342900">
              <a:buAutoNum type="arabicPeriod"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3.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Формирование уважительного отношения у  детей к </a:t>
            </a:r>
          </a:p>
          <a:p>
            <a:pPr marL="457200" indent="-457200"/>
            <a:r>
              <a:rPr lang="ru-RU" b="1" i="1" dirty="0" smtClean="0">
                <a:latin typeface="Arial" pitchFamily="34" charset="0"/>
                <a:cs typeface="Arial" pitchFamily="34" charset="0"/>
              </a:rPr>
              <a:t>    родителям, а в частности к  папе.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7346"/>
            <a:ext cx="84296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Работа над проектом</a:t>
            </a:r>
          </a:p>
          <a:p>
            <a:endParaRPr lang="ru-RU" b="1" i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I</a:t>
            </a: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 этап</a:t>
            </a:r>
          </a:p>
          <a:p>
            <a:endParaRPr lang="ru-RU" b="1" i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Работа с детьми               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1. Рассказы о семье: имена близких, праздники, отмечаемые всей семьей,</a:t>
            </a: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    подарки - сюрпризы друг другу, игры, совместные прогулки и т.д., рассматривание  иллюстраций и фотографий.</a:t>
            </a:r>
          </a:p>
          <a:p>
            <a:pPr marL="342900" indent="-342900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Цель: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Повысить самооценку  детей,  гордость   за  свою  семью.</a:t>
            </a:r>
          </a:p>
          <a:p>
            <a:pPr marL="342900" indent="-342900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2. Чтение детям художественной литературы,  прослушивание песен  </a:t>
            </a:r>
          </a:p>
          <a:p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  и  стихов о папе. </a:t>
            </a:r>
          </a:p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Цель: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Познакомить  детей  с  художественными  произведениями,  в  которых  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раскрывается  роль отца, как защитника, друга, помощника и авторитета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3. Организация сюжетно-ролевых игр на тему «Семья» . </a:t>
            </a:r>
          </a:p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Цель: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Уточнить представления  детей  о  составе  семьи  и  роли  отца  в  ней.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7346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Работа с родителями</a:t>
            </a:r>
          </a:p>
          <a:p>
            <a:pPr marL="342900" indent="-342900" algn="ctr"/>
            <a:endParaRPr lang="ru-RU" b="1" i="1" dirty="0" smtClean="0">
              <a:latin typeface="Arial Black" pitchFamily="34" charset="0"/>
              <a:cs typeface="Arial" pitchFamily="34" charset="0"/>
            </a:endParaRP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1.   Анкетирование  пап : «Хороший ли Вы отец?», «Каковы мы, мужчины?»</a:t>
            </a: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Помочь раскрыть представление родителей о себе, о своей роли в воспитании детей.</a:t>
            </a:r>
          </a:p>
          <a:p>
            <a:pPr marL="342900" indent="-342900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2.  Индивидуальные консультации : «О наказании», «Дети нуждаются в правилах», «Плохие слова».</a:t>
            </a: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 Цель: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Оказать помощь папам в решении возникших проблемных ситуаций и помочь предупредить дальнейшее их развитие.</a:t>
            </a:r>
          </a:p>
          <a:p>
            <a:pPr marL="342900" indent="-342900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3. Общая консультация «Роль отца </a:t>
            </a: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    в воспитании ребенка!».</a:t>
            </a: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Раскрыть роль отца в семье, </a:t>
            </a:r>
          </a:p>
          <a:p>
            <a:pPr marL="342900" indent="-342900"/>
            <a:r>
              <a:rPr lang="ru-RU" dirty="0" smtClean="0">
                <a:latin typeface="Arial" pitchFamily="34" charset="0"/>
                <a:cs typeface="Arial" pitchFamily="34" charset="0"/>
              </a:rPr>
              <a:t>в воспитании детей. Познакомить с </a:t>
            </a:r>
          </a:p>
          <a:p>
            <a:pPr marL="342900" indent="-342900"/>
            <a:r>
              <a:rPr lang="ru-RU" dirty="0" smtClean="0">
                <a:latin typeface="Arial" pitchFamily="34" charset="0"/>
                <a:cs typeface="Arial" pitchFamily="34" charset="0"/>
              </a:rPr>
              <a:t>типологией отцов. </a:t>
            </a:r>
          </a:p>
          <a:p>
            <a:pPr marL="342900" indent="-34290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4. Беседы -интервью с мамами.</a:t>
            </a:r>
          </a:p>
          <a:p>
            <a:pPr marL="342900" indent="-342900"/>
            <a:r>
              <a:rPr lang="ru-RU" i="1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Выявить степень участия пап </a:t>
            </a:r>
          </a:p>
          <a:p>
            <a:pPr marL="342900" indent="-342900"/>
            <a:r>
              <a:rPr lang="ru-RU" dirty="0" smtClean="0">
                <a:latin typeface="Arial" pitchFamily="34" charset="0"/>
                <a:cs typeface="Arial" pitchFamily="34" charset="0"/>
              </a:rPr>
              <a:t>в воспитании своих детей.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1543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II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 этап</a:t>
            </a:r>
          </a:p>
          <a:p>
            <a:pPr marL="342900" indent="-342900" algn="ctr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1 Поздравление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мужчин с Днем защитника Отечества.</a:t>
            </a:r>
          </a:p>
          <a:p>
            <a:pPr marL="342900" indent="-342900"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Способствовать доброжелательным отношениям между родителями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воспитателями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создать праздничное настроение для пап.</a:t>
            </a:r>
          </a:p>
          <a:p>
            <a:pPr marL="342900" indent="-342900" algn="ctr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2 Выпуск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газет с мамами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 Мой папа – лучше всех!»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Побудить родителей к проявлению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творчества, знакомство родителей между собой, узнавание нового о других семьях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500174"/>
          <a:ext cx="8429685" cy="4729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00264"/>
                <a:gridCol w="3357586"/>
                <a:gridCol w="30718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День</a:t>
                      </a:r>
                      <a:r>
                        <a:rPr lang="ru-RU" baseline="0" dirty="0" smtClean="0"/>
                        <a:t> недели</a:t>
                      </a:r>
                      <a:endParaRPr lang="ru-RU" b="0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деятельности</a:t>
                      </a:r>
                      <a:endParaRPr lang="ru-RU" b="0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</a:t>
                      </a:r>
                      <a:endParaRPr lang="ru-RU" b="0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437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Понедельник 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Рассматривание</a:t>
                      </a:r>
                      <a:r>
                        <a:rPr lang="ru-RU" sz="1200" baseline="0" dirty="0" smtClean="0"/>
                        <a:t>  иллюстраций, фотографий </a:t>
                      </a:r>
                      <a:r>
                        <a:rPr lang="ru-RU" sz="1200" dirty="0" smtClean="0"/>
                        <a:t>на тему: «День защитника Отечества».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</a:t>
                      </a:r>
                      <a:r>
                        <a:rPr lang="ru-RU" sz="1200" dirty="0" smtClean="0"/>
                        <a:t>Дать детям доступное</a:t>
                      </a:r>
                      <a:r>
                        <a:rPr lang="ru-RU" sz="1200" baseline="0" dirty="0" smtClean="0"/>
                        <a:t> их</a:t>
                      </a:r>
                      <a:r>
                        <a:rPr lang="ru-RU" sz="1200" dirty="0" smtClean="0"/>
                        <a:t> пониманию представление о государственном празднике - Дне защитника Отечества (праздник пап, дедушек, мальчиков; уточнить значение словосочетания «быть защитником» – значит быть сильным, добрым, не обижать слабых, оберегать свою семью от бед, помогать маме, т.п.;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познакомить на начальном этапе с  «военными профессиями»</a:t>
                      </a:r>
                      <a:r>
                        <a:rPr lang="ru-RU" sz="1200" baseline="0" dirty="0" smtClean="0"/>
                        <a:t> (</a:t>
                      </a:r>
                      <a:r>
                        <a:rPr lang="ru-RU" sz="1200" dirty="0" smtClean="0"/>
                        <a:t>моряк,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летчик, пограничник), с военной техникой (танк, самолёт, пушка)) </a:t>
                      </a:r>
                    </a:p>
                    <a:p>
                      <a:pPr algn="l"/>
                      <a:r>
                        <a:rPr lang="ru-RU" sz="1200" dirty="0" smtClean="0"/>
                        <a:t> </a:t>
                      </a:r>
                    </a:p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Вторник 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Лепка: «Угощение для папы».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Закрепить умение</a:t>
                      </a:r>
                      <a:r>
                        <a:rPr lang="ru-RU" sz="1200" baseline="0" dirty="0" smtClean="0"/>
                        <a:t> работать с пластилином: раскатывать шарик, формировать из него лепешку -оладушку, лепить горошки - ягодки; учить радоваться своим работам.</a:t>
                      </a:r>
                      <a:endParaRPr lang="ru-RU" sz="1200" dirty="0" smtClean="0"/>
                    </a:p>
                    <a:p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Среда 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Конструирование :</a:t>
                      </a:r>
                    </a:p>
                    <a:p>
                      <a:r>
                        <a:rPr lang="ru-RU" sz="1200" dirty="0" smtClean="0"/>
                        <a:t>«Кораблик»</a:t>
                      </a:r>
                    </a:p>
                    <a:p>
                      <a:endParaRPr lang="ru-RU" sz="12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Учить</a:t>
                      </a:r>
                      <a:r>
                        <a:rPr lang="ru-RU" sz="1200" baseline="0" dirty="0" smtClean="0"/>
                        <a:t> строить кораблик из кубиков, кирпичиков и пластин, а так же обыгрывать свои постройки.</a:t>
                      </a:r>
                      <a:endParaRPr lang="ru-RU" sz="12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14612" y="500042"/>
            <a:ext cx="3621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Работа с детьми 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429685" cy="2839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09895"/>
                <a:gridCol w="2809895"/>
                <a:gridCol w="28098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День недели</a:t>
                      </a:r>
                      <a:endParaRPr lang="ru-RU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деятельности</a:t>
                      </a:r>
                      <a:endParaRPr lang="ru-RU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</a:t>
                      </a:r>
                      <a:endParaRPr lang="ru-RU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Четверг</a:t>
                      </a:r>
                      <a:endParaRPr lang="ru-RU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Рисование</a:t>
                      </a:r>
                      <a:r>
                        <a:rPr lang="ru-RU" sz="1200" baseline="0" dirty="0" smtClean="0"/>
                        <a:t>  «Открытка для папы и дедушки»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Закрепить умение рисовать кистью и красками ,</a:t>
                      </a:r>
                      <a:r>
                        <a:rPr lang="ru-RU" sz="1200" baseline="0" dirty="0" smtClean="0"/>
                        <a:t> учить приклеивать вату-облака на основу; вызвать положительные эмоции желание доставить радость близкому человеку</a:t>
                      </a:r>
                      <a:endParaRPr lang="ru-RU" sz="1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Пятница 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Развлечение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на тему: «Будущие защитники Отечества».</a:t>
                      </a:r>
                      <a:endParaRPr lang="ru-RU" sz="12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Способствовать развитию двигательной активности, формированию положительных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эмоций; уточнить представление о деятельности моряка,</a:t>
                      </a:r>
                      <a:r>
                        <a:rPr lang="ru-RU" sz="1200" baseline="0" dirty="0" smtClean="0"/>
                        <a:t> летчика, пограничника.</a:t>
                      </a:r>
                      <a:r>
                        <a:rPr lang="ru-RU" sz="1200" dirty="0" smtClean="0"/>
                        <a:t> 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943" y="1142984"/>
            <a:ext cx="8422370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Итог</a:t>
            </a:r>
          </a:p>
          <a:p>
            <a:endParaRPr lang="ru-RU" dirty="0"/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Оформление презентации проекта в программе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Power Point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2. Родительское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собрание для пап «Мой папа – самый лучший друг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3.Оформление газеты « Мой папа- лучше всех!»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Оценка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результатов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754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вован-магелан</dc:creator>
  <cp:lastModifiedBy>user</cp:lastModifiedBy>
  <cp:revision>14</cp:revision>
  <dcterms:created xsi:type="dcterms:W3CDTF">2012-05-19T11:47:54Z</dcterms:created>
  <dcterms:modified xsi:type="dcterms:W3CDTF">2016-02-16T12:39:15Z</dcterms:modified>
</cp:coreProperties>
</file>