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65" r:id="rId10"/>
    <p:sldId id="272" r:id="rId11"/>
    <p:sldId id="273" r:id="rId12"/>
    <p:sldId id="274" r:id="rId13"/>
    <p:sldId id="264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9EF5E5B-5F56-4FF1-8BA5-F3A90665F47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4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Традиции и обряды стран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Востока в Средние века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ученица 6а класса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«РСШ №1»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Николаева Екатерина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9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680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 времен Средневековья остались неизменны следующие традиции: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Традиции Японии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628800"/>
            <a:ext cx="3469800" cy="44671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Японский традиционный костюм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apanese-Tea-Ceremony-in-Kyoto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567397" cy="49294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Чайная церемония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3212976"/>
            <a:ext cx="5976664" cy="2952328"/>
          </a:xfrm>
        </p:spPr>
        <p:txBody>
          <a:bodyPr>
            <a:normAutofit fontScale="70000" lnSpcReduction="20000"/>
          </a:bodyPr>
          <a:lstStyle/>
          <a:p>
            <a:pPr indent="468000"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северной части Индии люди приветствуют друг друга, говоря «Рам», «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Намаскар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Намасте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68000"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При произнесения приветствия «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Намасте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», человек слаживает ладони лодочкой. Сей жест является традиционным в Индии. Индийцы приветливо улыбнутся и останутся довольными, если вы их так поприветствуете.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1779" y="3877108"/>
            <a:ext cx="2434208" cy="296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13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279" y="2636912"/>
            <a:ext cx="5339809" cy="4221088"/>
          </a:xfrm>
        </p:spPr>
        <p:txBody>
          <a:bodyPr>
            <a:normAutofit/>
          </a:bodyPr>
          <a:lstStyle/>
          <a:p>
            <a:pPr indent="468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Самым священным животным в Индии считается корова.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животное устало и решило прилечь прям посреди дороги, никто не вправе помешать ему. Вам придется развернуться и объехать по соседней дороге. Наехать на корову – не только страшный грех, но и противозаконное деяние.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Традиционное животное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539" y="4369693"/>
            <a:ext cx="3732461" cy="248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2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4293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22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89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1.Введение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Традиции и обряды Китая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Традиции Японии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Традиции и обряды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Индии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5.Заключение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6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068960"/>
            <a:ext cx="7128792" cy="3240360"/>
          </a:xfrm>
        </p:spPr>
        <p:txBody>
          <a:bodyPr>
            <a:noAutofit/>
          </a:bodyPr>
          <a:lstStyle/>
          <a:p>
            <a:pPr indent="4680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Актуальность темы моей работы предопределена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енденцией возрастания интереса к роли культуры в разные времена.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странах Востока издревле существовали различные обряди и традиции, которые сохранились и до наших дней. С ними я и хот ела бы Вас познакомить.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6"/>
            <a:ext cx="7444349" cy="3489837"/>
          </a:xfrm>
        </p:spPr>
        <p:txBody>
          <a:bodyPr>
            <a:normAutofit/>
          </a:bodyPr>
          <a:lstStyle/>
          <a:p>
            <a:pPr indent="468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Обычаи и традиции в Китае формировались на протяжении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столетий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где на сегодняшний день существует традиционная система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ценностей.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главных аспектов которой является этикет.</a:t>
            </a:r>
          </a:p>
          <a:p>
            <a:pPr indent="468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Культура Китая начала формироваться еще в 3 тыс. до н.э. С течением времени многие из традиций были утеряны, однако большинство сохранилось и дошло до наших дней.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Традиции и обряды Китая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7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6580253" cy="3417829"/>
          </a:xfrm>
        </p:spPr>
        <p:txBody>
          <a:bodyPr>
            <a:normAutofit fontScale="92500" lnSpcReduction="10000"/>
          </a:bodyPr>
          <a:lstStyle/>
          <a:p>
            <a:pPr indent="468000"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Китае существует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распространённая традиция – дарение подарков. Когда китайцы идут в гости, они обязательно должны подарить вино, чай или конфеты</a:t>
            </a:r>
            <a:r>
              <a:rPr lang="ru-RU" dirty="0"/>
              <a:t>. </a:t>
            </a:r>
          </a:p>
          <a:p>
            <a:r>
              <a:rPr lang="ru-RU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277" y="0"/>
            <a:ext cx="400372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Нечетное количество подарков;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Подарки в черно-белых цветах;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Часы.       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Запрещается дарить: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468000" algn="just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Рис; рыба; лягушачьи лапки; змеиное мясо.</a:t>
            </a:r>
          </a:p>
          <a:p>
            <a:pPr marL="457200" indent="468000" algn="just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Среди напитков популярен чай; еще в Средние века они практически не употребляли молоко и сыр.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Традиционная кухня Китая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73143b966dc6fc799bc694dc6a30c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995936" cy="53732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Традиционная одежда китайцев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3456384" cy="48254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Дракон – традиционный символ из Средневековья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768" y="2492896"/>
            <a:ext cx="558682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14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346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Традиции и обряды стран Востока в Средние века</vt:lpstr>
      <vt:lpstr>План </vt:lpstr>
      <vt:lpstr>Введение</vt:lpstr>
      <vt:lpstr>Традиции и обряды Китая</vt:lpstr>
      <vt:lpstr>Слайд 5</vt:lpstr>
      <vt:lpstr>Запрещается дарить:</vt:lpstr>
      <vt:lpstr>Традиционная кухня Китая </vt:lpstr>
      <vt:lpstr>Традиционная одежда китайцев</vt:lpstr>
      <vt:lpstr>Дракон – традиционный символ из Средневековья</vt:lpstr>
      <vt:lpstr>Традиции Японии</vt:lpstr>
      <vt:lpstr>Японский традиционный костюм</vt:lpstr>
      <vt:lpstr>Чайная церемония</vt:lpstr>
      <vt:lpstr>Индия</vt:lpstr>
      <vt:lpstr>Традиционное животное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и обряды стран востока</dc:title>
  <dc:creator>user</dc:creator>
  <cp:lastModifiedBy>1</cp:lastModifiedBy>
  <cp:revision>13</cp:revision>
  <dcterms:created xsi:type="dcterms:W3CDTF">2015-12-06T14:00:46Z</dcterms:created>
  <dcterms:modified xsi:type="dcterms:W3CDTF">2016-02-24T16:57:52Z</dcterms:modified>
</cp:coreProperties>
</file>