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9" autoAdjust="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C7FCD8-B0B8-4744-AEEA-F18BB24796D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543671-9DBD-4D8B-886F-F8DC64DD1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12776"/>
            <a:ext cx="8229600" cy="1828800"/>
          </a:xfrm>
        </p:spPr>
        <p:txBody>
          <a:bodyPr/>
          <a:lstStyle/>
          <a:p>
            <a:r>
              <a:rPr lang="ru-RU" i="1" u="sng" dirty="0" smtClean="0">
                <a:solidFill>
                  <a:srgbClr val="00B050"/>
                </a:solidFill>
              </a:rPr>
              <a:t>Чай- полезный напиток</a:t>
            </a:r>
            <a:endParaRPr lang="ru-RU" i="1" u="sng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281936"/>
            <a:ext cx="6400800" cy="576064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41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полезен чай?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709160"/>
          </a:xfrm>
        </p:spPr>
        <p:txBody>
          <a:bodyPr>
            <a:normAutofit/>
          </a:bodyPr>
          <a:lstStyle/>
          <a:p>
            <a:r>
              <a:rPr lang="ru-RU" dirty="0" smtClean="0"/>
              <a:t>Чай содержит набор микроэлементов и витамины, а также кофеин, танины и дубильные вещества.</a:t>
            </a:r>
          </a:p>
          <a:p>
            <a:r>
              <a:rPr lang="ru-RU" dirty="0" smtClean="0"/>
              <a:t> В небольших количествах две три чашки в день, чай не повредит, но злоупотреблять чаем не следует он поднимает давление и учащает сердцебиение со всем набором последующих реакций организма.</a:t>
            </a:r>
          </a:p>
          <a:p>
            <a:r>
              <a:rPr lang="ru-RU" dirty="0" smtClean="0"/>
              <a:t> Чай так же ускоряет обмен веществ в организме.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24928" y="-38742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Чтобы приготовить хороший чай нужно в первую очередь выбрать качественную заварку. При выборе следует обратить внимание на внешний вид заварки. </a:t>
            </a:r>
          </a:p>
          <a:p>
            <a:r>
              <a:rPr lang="ru-RU" dirty="0" smtClean="0"/>
              <a:t>Во-первых, цвет должен соответствовать виду чая: черный чай должен быть именно черного цвета, зеленый – зеленого или светло зеленого. Полутона – признак заварки низкого качества. </a:t>
            </a:r>
          </a:p>
          <a:p>
            <a:r>
              <a:rPr lang="ru-RU" dirty="0" smtClean="0"/>
              <a:t>Во-вторых, хороший чай не включает посторонних примесей и выглядит однородным. </a:t>
            </a:r>
          </a:p>
          <a:p>
            <a:r>
              <a:rPr lang="ru-RU" dirty="0" smtClean="0"/>
              <a:t>Вода для приготовления чая, как и для приготовления пищи, вообще должна быть максимально мягкой. В ней не должно быть механических примесей. Разумеется, непрозрачный цвет – также признак некачественной воды.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111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Чай пьёт вся Россия.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Существует несколько версий о распространении чая в России.</a:t>
            </a:r>
          </a:p>
          <a:p>
            <a:endParaRPr lang="ru-RU" dirty="0" smtClean="0"/>
          </a:p>
          <a:p>
            <a:r>
              <a:rPr lang="ru-RU" dirty="0" smtClean="0"/>
              <a:t>Согласно одной из них, в Россию чай проник по Великому шелковому пути. В 1567 году казаки преподнесли царю в качестве подарка баночку душистого чая.</a:t>
            </a:r>
          </a:p>
          <a:p>
            <a:r>
              <a:rPr lang="ru-RU" dirty="0" smtClean="0"/>
              <a:t>Согласно другой версии, в 1638 году правитель Монголии подарил 60 кг чая русскому царю Михаилу Федоровичу, что стало началом торговли между двумя странами. Из Китая в Россию отправлялись верблюжьи караваны, преодолевавшие путь за полтора года. Чай стал чрезвычайно популярен в России.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Разные люди- пьют разный чай.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8229600" cy="4709160"/>
          </a:xfrm>
        </p:spPr>
        <p:txBody>
          <a:bodyPr/>
          <a:lstStyle/>
          <a:p>
            <a:r>
              <a:rPr lang="ru-RU" dirty="0" smtClean="0"/>
              <a:t> У разных народов сложились свои традиции приготовления и употребления чая. Так, в Китае и Японии сахар в чай не кладут. В Англии его часто пьют с молоком. В Индии - иногда добавляют пряности, а в Монголии варят, добавляя рис, мясо, пельмени, топлёный жир. В Украине, как и в других европейских странах, большей частью подслащивают сахаром , иногда добавляют лимон.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331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Чай- полезный напиток</vt:lpstr>
      <vt:lpstr>Чем полезен чай?</vt:lpstr>
      <vt:lpstr>Чай пьёт вся Россия.</vt:lpstr>
      <vt:lpstr>Разные люди- пьют разный чай.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Чай- любимый напиток людей</dc:title>
  <dc:creator>Арина</dc:creator>
  <cp:lastModifiedBy>Соня</cp:lastModifiedBy>
  <cp:revision>15</cp:revision>
  <dcterms:created xsi:type="dcterms:W3CDTF">2011-11-07T18:19:50Z</dcterms:created>
  <dcterms:modified xsi:type="dcterms:W3CDTF">2013-03-18T17:32:09Z</dcterms:modified>
</cp:coreProperties>
</file>