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C4B6-AD4E-4539-9FA2-2FDB062175F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3109-9C30-4EAC-A899-E2183EC19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0"/>
            <a:ext cx="2628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Пищевые связи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843808" y="2610544"/>
            <a:ext cx="1152128" cy="36004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picturist.ru/wp-content/uploads/2013/01/wpid-x_fa9f6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06488"/>
            <a:ext cx="1693962" cy="2258616"/>
          </a:xfrm>
          <a:prstGeom prst="rect">
            <a:avLst/>
          </a:prstGeom>
          <a:noFill/>
        </p:spPr>
      </p:pic>
      <p:pic>
        <p:nvPicPr>
          <p:cNvPr id="1028" name="Picture 4" descr="http://d1cfqdkl74rg6a.cloudfront.net/images/stories/raupen2_f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18456"/>
            <a:ext cx="2381250" cy="1771651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7236296" y="2708920"/>
            <a:ext cx="576064" cy="100811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www.videomax.ru/forum/uploads/18411/%D0%A1%D0%B8%D0%BD%D0%B8%D1%86%D0%B0-%D1%81-%D0%B3%D1%83%D1%81%D0%B5%D0%BD%D0%B8%D1%86%D0%B5%D0%B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77072"/>
            <a:ext cx="2188844" cy="1584176"/>
          </a:xfrm>
          <a:prstGeom prst="rect">
            <a:avLst/>
          </a:prstGeom>
          <a:noFill/>
        </p:spPr>
      </p:pic>
      <p:pic>
        <p:nvPicPr>
          <p:cNvPr id="1032" name="Picture 8" descr="http://igraem-s-mamoi.ru/wp-content/uploads/2012/02/yastreb-s-dobyichey-sinits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851879"/>
            <a:ext cx="2448271" cy="1889489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flipH="1">
            <a:off x="4139952" y="5139911"/>
            <a:ext cx="1296144" cy="50405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066" y="476672"/>
            <a:ext cx="8548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связаны друг с другом эти животные и растения?</a:t>
            </a:r>
          </a:p>
          <a:p>
            <a:pPr algn="ctr"/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Нажимай на стрелки, составляй рассказ.</a:t>
            </a:r>
            <a:endParaRPr lang="ru-RU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4500563" y="5733256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i="1" dirty="0">
                <a:latin typeface="Calibri" pitchFamily="34" charset="0"/>
              </a:rPr>
              <a:t>Лебедева Людмила Викторовна </a:t>
            </a:r>
          </a:p>
          <a:p>
            <a:pPr algn="r"/>
            <a:r>
              <a:rPr lang="ru-RU" sz="1600" b="1" i="1" dirty="0">
                <a:latin typeface="Calibri" pitchFamily="34" charset="0"/>
              </a:rPr>
              <a:t>учитель начальных классов</a:t>
            </a:r>
          </a:p>
          <a:p>
            <a:pPr algn="r"/>
            <a:r>
              <a:rPr lang="ru-RU" sz="1600" b="1" i="1" dirty="0">
                <a:latin typeface="Calibri" pitchFamily="34" charset="0"/>
              </a:rPr>
              <a:t>ГБОУ СОШ "Школа здоровья" № 901 </a:t>
            </a:r>
          </a:p>
          <a:p>
            <a:pPr algn="r"/>
            <a:r>
              <a:rPr lang="ru-RU" sz="1600" b="1" i="1" dirty="0">
                <a:latin typeface="Calibri" pitchFamily="34" charset="0"/>
              </a:rPr>
              <a:t>ЮАО 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Люся</dc:creator>
  <cp:lastModifiedBy>Люся</cp:lastModifiedBy>
  <cp:revision>5</cp:revision>
  <dcterms:created xsi:type="dcterms:W3CDTF">2013-03-16T21:44:07Z</dcterms:created>
  <dcterms:modified xsi:type="dcterms:W3CDTF">2013-03-16T22:17:57Z</dcterms:modified>
</cp:coreProperties>
</file>