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9" r:id="rId3"/>
    <p:sldId id="260" r:id="rId4"/>
    <p:sldId id="265" r:id="rId5"/>
    <p:sldId id="262" r:id="rId6"/>
    <p:sldId id="263" r:id="rId7"/>
    <p:sldId id="257" r:id="rId8"/>
    <p:sldId id="264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04D58-CAE2-4713-9676-35D1335E1BA3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E9F10-F29B-4A69-9A82-E7C06317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0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9F10-F29B-4A69-9A82-E7C063170B6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6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19"/>
            <a:ext cx="9390036" cy="68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5334744" cy="417646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« Осень очень хороша…»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23036" y="548681"/>
            <a:ext cx="8381412" cy="12961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Листочки танцуют, листочки кружатся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И ярким ковром мне под ноги ложатся.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Бросаюсь я листьями вверх наугад-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я тоже устроить могу листопад!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Acer\Desktop\CHto-delat-osenyu.-Detskie-igry-na-ulitse-13 —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4" y="4572847"/>
            <a:ext cx="3168352" cy="21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d999e79eb1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16" y="4558427"/>
            <a:ext cx="3137303" cy="20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luchshie-detskie-osennie-igry-na-svezhem-vozduhe_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66206" cy="210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esktop\igry-dlya-detej-osenyu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46" y="2066020"/>
            <a:ext cx="3323209" cy="249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cer\Desktop\10323860456_1f90ed6d81_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53" y="1844824"/>
            <a:ext cx="3151870" cy="20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4869160"/>
            <a:ext cx="2348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Осенняя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прогулка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         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78" y="493912"/>
            <a:ext cx="4438622" cy="6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139952" y="1196752"/>
            <a:ext cx="216024" cy="792088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75937"/>
            <a:ext cx="2880320" cy="3769309"/>
          </a:xfrm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5616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000" dirty="0"/>
              <a:t>Дождь по улице идет,</a:t>
            </a:r>
          </a:p>
          <a:p>
            <a:r>
              <a:rPr lang="ru-RU" sz="2000" dirty="0"/>
              <a:t>Мокрая дорога,</a:t>
            </a:r>
          </a:p>
          <a:p>
            <a:r>
              <a:rPr lang="ru-RU" sz="2000" dirty="0"/>
              <a:t>Много капель на стекле,</a:t>
            </a:r>
          </a:p>
          <a:p>
            <a:r>
              <a:rPr lang="ru-RU" sz="2000" dirty="0"/>
              <a:t>А тепла немного.</a:t>
            </a:r>
          </a:p>
          <a:p>
            <a:r>
              <a:rPr lang="ru-RU" sz="2000" dirty="0"/>
              <a:t>Как осенние грибы,</a:t>
            </a:r>
          </a:p>
          <a:p>
            <a:r>
              <a:rPr lang="ru-RU" sz="2000" dirty="0"/>
              <a:t>Зонтики мы носим,</a:t>
            </a:r>
          </a:p>
          <a:p>
            <a:r>
              <a:rPr lang="ru-RU" sz="2000" dirty="0"/>
              <a:t>Потому что на дворе</a:t>
            </a:r>
          </a:p>
          <a:p>
            <a:r>
              <a:rPr lang="ru-RU" sz="2000" dirty="0"/>
              <a:t>Наступила осень.</a:t>
            </a:r>
          </a:p>
          <a:p>
            <a:r>
              <a:rPr lang="ru-RU" sz="2000" i="1" dirty="0" smtClean="0"/>
              <a:t>                        В</a:t>
            </a:r>
            <a:r>
              <a:rPr lang="ru-RU" sz="2000" i="1" dirty="0"/>
              <a:t>. </a:t>
            </a:r>
            <a:r>
              <a:rPr lang="ru-RU" sz="2000" i="1" dirty="0" err="1"/>
              <a:t>Семернин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95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3399"/>
                </a:solidFill>
              </a:rPr>
              <a:t>Падают, падают листья</a:t>
            </a:r>
            <a:br>
              <a:rPr lang="ru-RU" sz="3200" b="1" dirty="0" smtClean="0">
                <a:solidFill>
                  <a:srgbClr val="FF3399"/>
                </a:solidFill>
              </a:rPr>
            </a:br>
            <a:r>
              <a:rPr lang="ru-RU" sz="3200" b="1" dirty="0" smtClean="0">
                <a:solidFill>
                  <a:srgbClr val="FF3399"/>
                </a:solidFill>
              </a:rPr>
              <a:t>В нашем саду листопад…</a:t>
            </a:r>
            <a:endParaRPr lang="ru-RU" sz="3200" b="1" dirty="0">
              <a:solidFill>
                <a:srgbClr val="FF33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8064" y="1988840"/>
            <a:ext cx="3672408" cy="864096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Вот на ветке лист кленовый,</a:t>
            </a:r>
          </a:p>
          <a:p>
            <a:r>
              <a:rPr lang="ru-RU" sz="1800" dirty="0" smtClean="0"/>
              <a:t>Нынче он совсем как новый!</a:t>
            </a:r>
          </a:p>
          <a:p>
            <a:r>
              <a:rPr lang="ru-RU" sz="1800" dirty="0" smtClean="0"/>
              <a:t>Весь румяный, золотой,</a:t>
            </a:r>
          </a:p>
          <a:p>
            <a:r>
              <a:rPr lang="ru-RU" sz="1800" dirty="0" smtClean="0"/>
              <a:t>Ты </a:t>
            </a:r>
            <a:r>
              <a:rPr lang="ru-RU" sz="1800" dirty="0" err="1" smtClean="0"/>
              <a:t>куда,листок</a:t>
            </a:r>
            <a:r>
              <a:rPr lang="ru-RU" sz="1800" dirty="0" smtClean="0"/>
              <a:t>? Постой!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                      </a:t>
            </a:r>
            <a:r>
              <a:rPr lang="ru-RU" sz="1800" dirty="0" err="1" smtClean="0"/>
              <a:t>В.Берестов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Утром мы во двор идем,</a:t>
            </a:r>
          </a:p>
          <a:p>
            <a:r>
              <a:rPr lang="ru-RU" sz="1800" dirty="0" smtClean="0"/>
              <a:t>Листья сыплются дождем,</a:t>
            </a:r>
          </a:p>
          <a:p>
            <a:r>
              <a:rPr lang="ru-RU" sz="1800" dirty="0" smtClean="0"/>
              <a:t>Под ногами шелестят,</a:t>
            </a:r>
          </a:p>
          <a:p>
            <a:r>
              <a:rPr lang="ru-RU" sz="1800" dirty="0" smtClean="0"/>
              <a:t>И </a:t>
            </a:r>
            <a:r>
              <a:rPr lang="ru-RU" sz="1800" dirty="0" err="1" smtClean="0"/>
              <a:t>летят,летят,летят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                         </a:t>
            </a:r>
            <a:r>
              <a:rPr lang="ru-RU" sz="1800" dirty="0" err="1" smtClean="0"/>
              <a:t>Е.Трутнева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4762405" cy="4464496"/>
          </a:xfrm>
        </p:spPr>
      </p:pic>
    </p:spTree>
    <p:extLst>
      <p:ext uri="{BB962C8B-B14F-4D97-AF65-F5344CB8AC3E}">
        <p14:creationId xmlns:p14="http://schemas.microsoft.com/office/powerpoint/2010/main" val="8441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Шаблон-кленового-листа.-Лист-клена.-Шаблон-листа-клена-на-осенний-утренник.-Лист-клена-своими-руками.-Сторона-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6" y="4581128"/>
            <a:ext cx="1560714" cy="16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zheltye-listya-beryo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27" y="4282969"/>
            <a:ext cx="2260160" cy="20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list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91584"/>
            <a:ext cx="2079159" cy="18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cer\Desktop\img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62" y="1702819"/>
            <a:ext cx="18478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cer\Desktop\2e7cd1d247b0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77" y="3152378"/>
            <a:ext cx="2571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8565" y="4010449"/>
            <a:ext cx="122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дуба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5" y="56867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клена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56405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липы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6406513" y="3913637"/>
            <a:ext cx="190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рябины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22344" y="6061938"/>
            <a:ext cx="167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березы</a:t>
            </a:r>
            <a:endParaRPr lang="ru-RU" dirty="0"/>
          </a:p>
        </p:txBody>
      </p:sp>
      <p:pic>
        <p:nvPicPr>
          <p:cNvPr id="1034" name="Picture 10" descr="C:\Users\Acer\Desktop\depositphotos_8373314-Poplar-lea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93" y="866245"/>
            <a:ext cx="1982641" cy="16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82193" y="243093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тополя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46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вербы</a:t>
            </a:r>
            <a:endParaRPr lang="ru-RU" dirty="0"/>
          </a:p>
        </p:txBody>
      </p:sp>
      <p:pic>
        <p:nvPicPr>
          <p:cNvPr id="1036" name="Picture 12" descr="C:\Users\Acer\Desktop\14725977-isolierten-weidenblatt-ber-wei-em-hintergrun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41" y="1066193"/>
            <a:ext cx="22225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44533" y="158359"/>
            <a:ext cx="6890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Разные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–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3399"/>
                </a:solidFill>
              </a:rPr>
              <a:t>разные </a:t>
            </a:r>
            <a:r>
              <a:rPr lang="ru-RU" sz="4000" b="1" dirty="0" smtClean="0">
                <a:solidFill>
                  <a:srgbClr val="0070C0"/>
                </a:solidFill>
              </a:rPr>
              <a:t>листья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</a:t>
            </a:r>
            <a:r>
              <a:rPr lang="ru-RU" sz="3200" b="1" dirty="0" smtClean="0">
                <a:solidFill>
                  <a:srgbClr val="0070C0"/>
                </a:solidFill>
              </a:rPr>
              <a:t>Люди собирают урожай овощей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35163"/>
            <a:ext cx="8640959" cy="4518173"/>
          </a:xfrm>
        </p:spPr>
      </p:pic>
    </p:spTree>
    <p:extLst>
      <p:ext uri="{BB962C8B-B14F-4D97-AF65-F5344CB8AC3E}">
        <p14:creationId xmlns:p14="http://schemas.microsoft.com/office/powerpoint/2010/main" val="40079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7086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 садах поспевают фрукты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80920" cy="5094237"/>
          </a:xfrm>
        </p:spPr>
      </p:pic>
    </p:spTree>
    <p:extLst>
      <p:ext uri="{BB962C8B-B14F-4D97-AF65-F5344CB8AC3E}">
        <p14:creationId xmlns:p14="http://schemas.microsoft.com/office/powerpoint/2010/main" val="7731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6691" y="4645922"/>
            <a:ext cx="5499238" cy="8402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 </a:t>
            </a:r>
            <a:endParaRPr lang="ru-RU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800" dirty="0" smtClean="0"/>
          </a:p>
        </p:txBody>
      </p:sp>
      <p:pic>
        <p:nvPicPr>
          <p:cNvPr id="1027" name="Picture 3" descr="C:\Users\Владимир\Desktop\1350224612_978-5-86775-140-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65" y="1006074"/>
            <a:ext cx="5499238" cy="448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3" y="4490397"/>
            <a:ext cx="1814972" cy="1209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22" y="3212976"/>
            <a:ext cx="1381612" cy="1114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53" y="5666078"/>
            <a:ext cx="1527561" cy="11456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5" y="2565242"/>
            <a:ext cx="1492065" cy="15648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3" y="1117486"/>
            <a:ext cx="2070573" cy="14143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79" y="5668094"/>
            <a:ext cx="713234" cy="713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5517233"/>
            <a:ext cx="1006565" cy="9361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17386"/>
            <a:ext cx="864096" cy="824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V="1">
            <a:off x="326592" y="855876"/>
            <a:ext cx="14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34079" y="332656"/>
            <a:ext cx="679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Дикие животные готовятся к зиме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Птицы осенью </a:t>
            </a:r>
            <a:r>
              <a:rPr lang="ru-RU" sz="4000" b="1" dirty="0" smtClean="0">
                <a:solidFill>
                  <a:srgbClr val="7030A0"/>
                </a:solidFill>
              </a:rPr>
              <a:t>улетают на юг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3" y="1426144"/>
            <a:ext cx="4439394" cy="48929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1286054" cy="2010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82" y="2839018"/>
            <a:ext cx="1362265" cy="2067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17" y="4506540"/>
            <a:ext cx="1419423" cy="2010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47" y="908720"/>
            <a:ext cx="1343212" cy="20291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67" y="5016902"/>
            <a:ext cx="2060448" cy="10713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83844" y="608827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Грач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57606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Но многие птицы остаются зимовать </a:t>
            </a:r>
            <a:endParaRPr lang="ru-RU" sz="4000" dirty="0"/>
          </a:p>
        </p:txBody>
      </p:sp>
      <p:pic>
        <p:nvPicPr>
          <p:cNvPr id="1028" name="Picture 4" descr="C:\Users\Acer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9" y="1244355"/>
            <a:ext cx="2176649" cy="16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42145_html_m331ff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10" y="4454050"/>
            <a:ext cx="2518732" cy="18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cer\Desktop\bird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95" y="990175"/>
            <a:ext cx="2353820" cy="18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cer\Desktop\29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82" y="1553299"/>
            <a:ext cx="1613346" cy="195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cer\Desktop\which10-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88" y="1116448"/>
            <a:ext cx="19050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cer\Desktop\x_00bad3c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4" y="4301977"/>
            <a:ext cx="3635809" cy="25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cer\Desktop\0_6ef64_6d979711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76" y="3053067"/>
            <a:ext cx="1524000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144375" y="2868402"/>
            <a:ext cx="110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голубь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44268" y="2944655"/>
            <a:ext cx="1407670" cy="38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409923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64958" y="2227441"/>
            <a:ext cx="163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клест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97514" y="33914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3825" y="6345625"/>
            <a:ext cx="124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460809" y="6160959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галка</a:t>
            </a:r>
            <a:endParaRPr lang="ru-RU" dirty="0"/>
          </a:p>
        </p:txBody>
      </p:sp>
      <p:pic>
        <p:nvPicPr>
          <p:cNvPr id="28" name="Рисунок 27" descr="C:\Users\Acer\Desktop\galka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7" t="5771" r="22384" b="22733"/>
          <a:stretch/>
        </p:blipFill>
        <p:spPr bwMode="auto">
          <a:xfrm>
            <a:off x="7033253" y="4283897"/>
            <a:ext cx="1781175" cy="1857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4375" y="3326854"/>
            <a:ext cx="4707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Зимой для птиц  вешают домики-кормушки, где для  них всегда приготовлено угощение- зерна, семечки ,крошки хлеба.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4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</TotalTime>
  <Words>167</Words>
  <Application>Microsoft Office PowerPoint</Application>
  <PresentationFormat>Экран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 Осень очень хороша…»</vt:lpstr>
      <vt:lpstr>Презентация PowerPoint</vt:lpstr>
      <vt:lpstr>Падают, падают листья В нашем саду листопад…</vt:lpstr>
      <vt:lpstr>Презентация PowerPoint</vt:lpstr>
      <vt:lpstr>                Люди собирают урожай овощей</vt:lpstr>
      <vt:lpstr>                      В садах поспевают фрукты</vt:lpstr>
      <vt:lpstr>Презентация PowerPoint</vt:lpstr>
      <vt:lpstr>   Птицы осенью улетают на юг</vt:lpstr>
      <vt:lpstr>Но многие птицы остаются зимовать </vt:lpstr>
      <vt:lpstr> Листочки танцуют, листочки кружатся И ярким ковром мне под ноги ложатся. Бросаюсь я листьями вверх наугад- я тоже устроить могу листопад!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Acer</cp:lastModifiedBy>
  <cp:revision>27</cp:revision>
  <dcterms:created xsi:type="dcterms:W3CDTF">2016-02-14T17:19:29Z</dcterms:created>
  <dcterms:modified xsi:type="dcterms:W3CDTF">2016-02-22T17:16:25Z</dcterms:modified>
</cp:coreProperties>
</file>