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500040" y="285840"/>
            <a:ext cx="7771680" cy="21423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ru-RU" sz="4800">
                <a:solidFill>
                  <a:srgbClr val="000000"/>
                </a:solidFill>
                <a:latin typeface="Times New Roman"/>
              </a:rPr>
              <a:t>Театры Саратова</a:t>
            </a:r>
            <a:endParaRPr/>
          </a:p>
          <a:p>
            <a:pPr algn="ctr"/>
            <a:r>
              <a:rPr lang="ru-RU" sz="2600">
                <a:solidFill>
                  <a:srgbClr val="000000"/>
                </a:solidFill>
                <a:latin typeface="Times New Roman"/>
              </a:rPr>
              <a:t>воспитатель: Яковлева Евгения Петровна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69" name="CustomShape 2"/>
          <p:cNvSpPr/>
          <p:nvPr/>
        </p:nvSpPr>
        <p:spPr>
          <a:xfrm>
            <a:off x="1428840" y="2214720"/>
            <a:ext cx="6400080" cy="17517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Дата проведения: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24.02.2016 г.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7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14280" y="3389040"/>
            <a:ext cx="6520680" cy="3468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89" name="TextShape 2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Театр оперы и балета</a:t>
            </a:r>
            <a:endParaRPr/>
          </a:p>
        </p:txBody>
      </p:sp>
      <p:pic>
        <p:nvPicPr>
          <p:cNvPr id="4" name="Рисунок 3" descr="theatr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142984"/>
            <a:ext cx="8240946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91" name="TextShape 2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Театр юного зрителя (ТЮЗ)</a:t>
            </a:r>
            <a:endParaRPr/>
          </a:p>
        </p:txBody>
      </p:sp>
      <p:pic>
        <p:nvPicPr>
          <p:cNvPr id="4" name="Рисунок 3" descr="91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8042728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699120" y="329040"/>
            <a:ext cx="8228880" cy="1142280"/>
          </a:xfrm>
          <a:prstGeom prst="rect">
            <a:avLst/>
          </a:prstGeom>
        </p:spPr>
      </p:sp>
      <p:sp>
        <p:nvSpPr>
          <p:cNvPr id="72" name="TextShape 2"/>
          <p:cNvSpPr txBox="1"/>
          <p:nvPr/>
        </p:nvSpPr>
        <p:spPr>
          <a:xfrm>
            <a:off x="482760" y="381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Театр оперы и балета</a:t>
            </a:r>
            <a:endParaRPr/>
          </a:p>
        </p:txBody>
      </p:sp>
      <p:pic>
        <p:nvPicPr>
          <p:cNvPr id="4" name="Рисунок 3" descr="panoram_14710.on_detai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2"/>
            <a:ext cx="89535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74" name="TextShape 2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Театр юного зрителя (ТЮЗ)</a:t>
            </a:r>
            <a:endParaRPr/>
          </a:p>
        </p:txBody>
      </p:sp>
      <p:pic>
        <p:nvPicPr>
          <p:cNvPr id="4" name="Рисунок 3" descr="142384125675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071546"/>
            <a:ext cx="7858180" cy="5642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76" name="TextShape 2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Театр кукол «Теремок»</a:t>
            </a:r>
            <a:endParaRPr/>
          </a:p>
        </p:txBody>
      </p:sp>
      <p:pic>
        <p:nvPicPr>
          <p:cNvPr id="4" name="Рисунок 3" descr="1439898727general_pages_i50218_teremok_otkroet_teatralnyi_sezon_premer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214422"/>
            <a:ext cx="7620000" cy="505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78" name="TextShape 2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Областной театр оперетты</a:t>
            </a:r>
            <a:endParaRPr/>
          </a:p>
        </p:txBody>
      </p:sp>
      <p:pic>
        <p:nvPicPr>
          <p:cNvPr id="4" name="Рисунок 3" descr="big.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71546"/>
            <a:ext cx="8386200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80" name="TextShape 2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Театр драмы  И.А.Слонова</a:t>
            </a:r>
            <a:endParaRPr/>
          </a:p>
        </p:txBody>
      </p:sp>
      <p:pic>
        <p:nvPicPr>
          <p:cNvPr id="4" name="Рисунок 3" descr="6051712002479751_da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14422"/>
            <a:ext cx="8268009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pic>
        <p:nvPicPr>
          <p:cNvPr id="82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00628" y="1571612"/>
            <a:ext cx="3960000" cy="2996640"/>
          </a:xfrm>
          <a:prstGeom prst="rect">
            <a:avLst/>
          </a:prstGeom>
        </p:spPr>
      </p:pic>
      <p:sp>
        <p:nvSpPr>
          <p:cNvPr id="83" name="TextShape 2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Театр «Балаганчик»</a:t>
            </a:r>
            <a:endParaRPr/>
          </a:p>
        </p:txBody>
      </p:sp>
      <p:pic>
        <p:nvPicPr>
          <p:cNvPr id="5" name="Рисунок 4" descr="Zheleznye-vorota-tchere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71612"/>
            <a:ext cx="451564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85" name="TextShape 2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Театр  «Версия»</a:t>
            </a:r>
            <a:endParaRPr/>
          </a:p>
        </p:txBody>
      </p:sp>
      <p:pic>
        <p:nvPicPr>
          <p:cNvPr id="4" name="Рисунок 3" descr="4471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071546"/>
            <a:ext cx="7286676" cy="5465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87" name="TextShape 2"/>
          <p:cNvSpPr txBox="1"/>
          <p:nvPr/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Театр магии и фокусов «Самокат»</a:t>
            </a:r>
            <a:endParaRPr/>
          </a:p>
        </p:txBody>
      </p:sp>
      <p:pic>
        <p:nvPicPr>
          <p:cNvPr id="4" name="Рисунок 3" descr="28108_1441714374_3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285860"/>
            <a:ext cx="7715304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internet13</cp:lastModifiedBy>
  <cp:revision>1</cp:revision>
  <dcterms:modified xsi:type="dcterms:W3CDTF">2016-02-25T11:23:06Z</dcterms:modified>
</cp:coreProperties>
</file>