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8" r:id="rId4"/>
    <p:sldId id="262" r:id="rId5"/>
    <p:sldId id="259" r:id="rId6"/>
    <p:sldId id="263" r:id="rId7"/>
    <p:sldId id="257" r:id="rId8"/>
    <p:sldId id="264"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8" autoAdjust="0"/>
  </p:normalViewPr>
  <p:slideViewPr>
    <p:cSldViewPr>
      <p:cViewPr varScale="1">
        <p:scale>
          <a:sx n="64" d="100"/>
          <a:sy n="64" d="100"/>
        </p:scale>
        <p:origin x="-1344" y="-102"/>
      </p:cViewPr>
      <p:guideLst>
        <p:guide orient="horz" pos="2160"/>
        <p:guide pos="2880"/>
      </p:guideLst>
    </p:cSldViewPr>
  </p:slideViewPr>
  <p:outlineViewPr>
    <p:cViewPr>
      <p:scale>
        <a:sx n="33" d="100"/>
        <a:sy n="33" d="100"/>
      </p:scale>
      <p:origin x="48" y="210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16" name="Номер слайда 15"/>
          <p:cNvSpPr>
            <a:spLocks noGrp="1"/>
          </p:cNvSpPr>
          <p:nvPr>
            <p:ph type="sldNum" sz="quarter" idx="11"/>
          </p:nvPr>
        </p:nvSpPr>
        <p:spPr/>
        <p:txBody>
          <a:bodyPr/>
          <a:lstStyle/>
          <a:p>
            <a:fld id="{0AA365C0-0DEB-4BCC-9FBF-17633D26326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365C0-0DEB-4BCC-9FBF-17633D26326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365C0-0DEB-4BCC-9FBF-17633D26326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91CDB355-CD09-4D48-B35E-8FACED7FF48C}" type="datetimeFigureOut">
              <a:rPr lang="ru-RU" smtClean="0"/>
              <a:pPr/>
              <a:t>22.02.2016</a:t>
            </a:fld>
            <a:endParaRPr lang="ru-RU"/>
          </a:p>
        </p:txBody>
      </p:sp>
      <p:sp>
        <p:nvSpPr>
          <p:cNvPr id="15" name="Номер слайда 14"/>
          <p:cNvSpPr>
            <a:spLocks noGrp="1"/>
          </p:cNvSpPr>
          <p:nvPr>
            <p:ph type="sldNum" sz="quarter" idx="15"/>
          </p:nvPr>
        </p:nvSpPr>
        <p:spPr/>
        <p:txBody>
          <a:bodyPr/>
          <a:lstStyle>
            <a:lvl1pPr algn="ctr">
              <a:defRPr/>
            </a:lvl1pPr>
          </a:lstStyle>
          <a:p>
            <a:fld id="{0AA365C0-0DEB-4BCC-9FBF-17633D26326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A365C0-0DEB-4BCC-9FBF-17633D26326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A365C0-0DEB-4BCC-9FBF-17633D26326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0AA365C0-0DEB-4BCC-9FBF-17633D26326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A365C0-0DEB-4BCC-9FBF-17633D26326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A365C0-0DEB-4BCC-9FBF-17633D26326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91CDB355-CD09-4D48-B35E-8FACED7FF48C}" type="datetimeFigureOut">
              <a:rPr lang="ru-RU" smtClean="0"/>
              <a:pPr/>
              <a:t>22.02.2016</a:t>
            </a:fld>
            <a:endParaRPr lang="ru-RU"/>
          </a:p>
        </p:txBody>
      </p:sp>
      <p:sp>
        <p:nvSpPr>
          <p:cNvPr id="9" name="Номер слайда 8"/>
          <p:cNvSpPr>
            <a:spLocks noGrp="1"/>
          </p:cNvSpPr>
          <p:nvPr>
            <p:ph type="sldNum" sz="quarter" idx="15"/>
          </p:nvPr>
        </p:nvSpPr>
        <p:spPr/>
        <p:txBody>
          <a:bodyPr/>
          <a:lstStyle/>
          <a:p>
            <a:fld id="{0AA365C0-0DEB-4BCC-9FBF-17633D26326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91CDB355-CD09-4D48-B35E-8FACED7FF48C}" type="datetimeFigureOut">
              <a:rPr lang="ru-RU" smtClean="0"/>
              <a:pPr/>
              <a:t>22.02.2016</a:t>
            </a:fld>
            <a:endParaRPr lang="ru-RU"/>
          </a:p>
        </p:txBody>
      </p:sp>
      <p:sp>
        <p:nvSpPr>
          <p:cNvPr id="9" name="Номер слайда 8"/>
          <p:cNvSpPr>
            <a:spLocks noGrp="1"/>
          </p:cNvSpPr>
          <p:nvPr>
            <p:ph type="sldNum" sz="quarter" idx="11"/>
          </p:nvPr>
        </p:nvSpPr>
        <p:spPr/>
        <p:txBody>
          <a:bodyPr/>
          <a:lstStyle/>
          <a:p>
            <a:fld id="{0AA365C0-0DEB-4BCC-9FBF-17633D26326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91CDB355-CD09-4D48-B35E-8FACED7FF48C}" type="datetimeFigureOut">
              <a:rPr lang="ru-RU" smtClean="0"/>
              <a:pPr/>
              <a:t>22.02.2016</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AA365C0-0DEB-4BCC-9FBF-17633D26326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52400"/>
            <a:ext cx="8229600" cy="612304"/>
          </a:xfrm>
        </p:spPr>
        <p:txBody>
          <a:bodyPr>
            <a:normAutofit fontScale="90000"/>
          </a:bodyPr>
          <a:lstStyle/>
          <a:p>
            <a:pPr algn="ct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МДОУ «ЦРР - детский сад №18 «Город чудес»</a:t>
            </a:r>
            <a:b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br>
            <a:r>
              <a:rPr lang="ru-RU" sz="2000" dirty="0" smtClean="0">
                <a:solidFill>
                  <a:schemeClr val="bg1">
                    <a:lumMod val="85000"/>
                    <a:lumOff val="15000"/>
                  </a:schemeClr>
                </a:solidFill>
                <a:latin typeface="Arial Unicode MS" pitchFamily="34" charset="-128"/>
                <a:ea typeface="Arial Unicode MS" pitchFamily="34" charset="-128"/>
                <a:cs typeface="Arial Unicode MS" pitchFamily="34" charset="-128"/>
              </a:rPr>
              <a:t>г. Саратов</a:t>
            </a:r>
            <a:endParaRPr lang="ru-RU" sz="2000" dirty="0">
              <a:solidFill>
                <a:schemeClr val="bg1">
                  <a:lumMod val="85000"/>
                  <a:lumOff val="15000"/>
                </a:schemeClr>
              </a:solidFill>
              <a:latin typeface="Arial Unicode MS" pitchFamily="34" charset="-128"/>
              <a:ea typeface="Arial Unicode MS" pitchFamily="34" charset="-128"/>
              <a:cs typeface="Arial Unicode MS" pitchFamily="34" charset="-128"/>
            </a:endParaRPr>
          </a:p>
        </p:txBody>
      </p:sp>
      <p:sp>
        <p:nvSpPr>
          <p:cNvPr id="7" name="Содержимое 6"/>
          <p:cNvSpPr>
            <a:spLocks noGrp="1"/>
          </p:cNvSpPr>
          <p:nvPr>
            <p:ph sz="half" idx="1"/>
          </p:nvPr>
        </p:nvSpPr>
        <p:spPr>
          <a:xfrm>
            <a:off x="2843808" y="4077072"/>
            <a:ext cx="72008" cy="144016"/>
          </a:xfrm>
        </p:spPr>
        <p:txBody>
          <a:bodyPr>
            <a:normAutofit fontScale="25000" lnSpcReduction="20000"/>
          </a:bodyPr>
          <a:lstStyle/>
          <a:p>
            <a:endParaRPr lang="ru-RU" dirty="0"/>
          </a:p>
        </p:txBody>
      </p:sp>
      <p:sp>
        <p:nvSpPr>
          <p:cNvPr id="8" name="Содержимое 7"/>
          <p:cNvSpPr>
            <a:spLocks noGrp="1"/>
          </p:cNvSpPr>
          <p:nvPr>
            <p:ph sz="half" idx="2"/>
          </p:nvPr>
        </p:nvSpPr>
        <p:spPr>
          <a:xfrm>
            <a:off x="3131840" y="5589240"/>
            <a:ext cx="5576296" cy="1080120"/>
          </a:xfrm>
        </p:spPr>
        <p:txBody>
          <a:bodyPr>
            <a:noAutofit/>
          </a:bodyPr>
          <a:lstStyle/>
          <a:p>
            <a:r>
              <a:rPr lang="ru-RU" sz="24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Выполнила: </a:t>
            </a:r>
            <a:r>
              <a:rPr lang="ru-RU" sz="2400" i="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Теребенкова</a:t>
            </a:r>
            <a:r>
              <a:rPr lang="ru-RU" sz="24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Л.В.</a:t>
            </a:r>
          </a:p>
          <a:p>
            <a:r>
              <a:rPr lang="ru-RU" sz="24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Воспитатель группы №4</a:t>
            </a:r>
            <a:endParaRPr lang="ru-RU" sz="2400" i="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8100392" y="152400"/>
            <a:ext cx="586408" cy="540296"/>
          </a:xfrm>
        </p:spPr>
        <p:txBody>
          <a:bodyPr>
            <a:normAutofit fontScale="90000"/>
          </a:bodyPr>
          <a:lstStyle/>
          <a:p>
            <a:endParaRPr lang="ru-RU" dirty="0"/>
          </a:p>
        </p:txBody>
      </p:sp>
      <p:pic>
        <p:nvPicPr>
          <p:cNvPr id="4" name="Picture 2"/>
          <p:cNvPicPr>
            <a:picLocks noGrp="1" noChangeAspect="1" noChangeArrowheads="1"/>
          </p:cNvPicPr>
          <p:nvPr>
            <p:ph idx="1"/>
          </p:nvPr>
        </p:nvPicPr>
        <p:blipFill>
          <a:blip r:embed="rId2" cstate="print"/>
          <a:stretch>
            <a:fillRect/>
          </a:stretch>
        </p:blipFill>
        <p:spPr bwMode="auto">
          <a:xfrm>
            <a:off x="251520" y="188640"/>
            <a:ext cx="8726145" cy="633670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6408712"/>
          </a:xfrm>
        </p:spPr>
        <p:txBody>
          <a:bodyPr>
            <a:normAutofit fontScale="40000" lnSpcReduction="20000"/>
          </a:bodyPr>
          <a:lstStyle/>
          <a:p>
            <a:r>
              <a:rPr lang="ru-RU" dirty="0" smtClean="0"/>
              <a:t>У светлого Днепра на широких холмах стоял древний Киев — город, всех русских городов краше, всех русских городов богаче.</a:t>
            </a:r>
          </a:p>
          <a:p>
            <a:r>
              <a:rPr lang="ru-RU" dirty="0" smtClean="0"/>
              <a:t>Век за веком жили в нём русские люди. Работали, землю пахали, холсты ткали, в праздники хороводы водили да брагу варили. А девушки-киевлянки как навьют, бывало, венков из цветов полевых да как пойдут в этих венках с песнями к светлому Днепру в весенний день — у каждого глаза разбегутся: и старый и малый на их красу любуются. А про молодцев — богатырей киевских — далеко по свету слава бежала: не боятся, мол, они ни ворога злого, ни зверя </a:t>
            </a:r>
            <a:r>
              <a:rPr lang="ru-RU" dirty="0" err="1" smtClean="0"/>
              <a:t>рыскучего</a:t>
            </a:r>
            <a:r>
              <a:rPr lang="ru-RU" dirty="0" smtClean="0"/>
              <a:t>, ни гада ползучего. Нет на свете их стрел быстрее, их мечей острее.</a:t>
            </a:r>
          </a:p>
          <a:p>
            <a:r>
              <a:rPr lang="ru-RU" dirty="0" smtClean="0"/>
              <a:t>Жили киевляне, поживали, горя не знали. А горе-то и налетело чёрною тучею.</a:t>
            </a:r>
          </a:p>
          <a:p>
            <a:r>
              <a:rPr lang="ru-RU" dirty="0" smtClean="0"/>
              <a:t>Повадился летать в город страшный змей. Тело у змея в чешуе зелёной, хвост извивается, а на шее сразу три головы сидят. Глаза пламенем жгут, пасти огнём пышут, а на лапах - когти железные. Как налетит змей на город - всё небо чёрными крыльями закрывает, свету дневного не видно. Летит змей, шипит:</a:t>
            </a:r>
          </a:p>
          <a:p>
            <a:r>
              <a:rPr lang="ru-RU" dirty="0" smtClean="0"/>
              <a:t>- Не стоять городу Киеву над Днепром-рекой. Всех огнём спалю, всех в пыль стопчу. А коли, хотите в живых остаться, так умейте меня, змея, принять да угостить. Буду я к вам раз в месяц прилетать, на гору опускаться, по красной девушке поедать.</a:t>
            </a:r>
          </a:p>
          <a:p>
            <a:r>
              <a:rPr lang="ru-RU" dirty="0" smtClean="0"/>
              <a:t>Заплакали люди киевские, затосковали. Жалко им своих дочерей змею на съедение отдавать. А не дать - напустит змей на Киев огонь-пламень, сгорит и город, и весь народ с ним.</a:t>
            </a:r>
          </a:p>
          <a:p>
            <a:r>
              <a:rPr lang="ru-RU" dirty="0" smtClean="0"/>
              <a:t>И стали жители каждый месяц выводить за город на гору по девушке. Привяжут её там цепями к дубу старому, оставят и уйдут. А змей прилетит ночью и съест её.</a:t>
            </a:r>
          </a:p>
          <a:p>
            <a:r>
              <a:rPr lang="ru-RU" dirty="0" smtClean="0"/>
              <a:t>Так он всех девушек киевских поел. Осталась одна царская дочка.</a:t>
            </a:r>
          </a:p>
          <a:p>
            <a:r>
              <a:rPr lang="ru-RU" dirty="0" smtClean="0"/>
              <a:t>Заплакали, завопили во дворце. Нарядили царевну-красавицу в золотые уборы, в шелка да в парчу и повели к старому дубу.</a:t>
            </a:r>
          </a:p>
          <a:p>
            <a:r>
              <a:rPr lang="ru-RU" dirty="0" smtClean="0"/>
              <a:t>Привели, цепями привязали, поклонились ей в землю да обратно в город с плачем пошли. А с царевной только беленький её голубок любимый остался: никуда он не захотел от дуба улетать.</a:t>
            </a:r>
          </a:p>
          <a:p>
            <a:r>
              <a:rPr lang="ru-RU" dirty="0" smtClean="0"/>
              <a:t>Стоит царевна у дуба. Страшно ей - над горой ветер гудит, филин стонет. Сердце замирает у девушки. И вдруг слышит она - крылья шумят.</a:t>
            </a:r>
          </a:p>
          <a:p>
            <a:r>
              <a:rPr lang="ru-RU" dirty="0" smtClean="0"/>
              <a:t>- Ой, смерть моя летит! - плачет царевна. А змей к дубу подлетел, на девушку глядит, глаз оторвать не может.</a:t>
            </a:r>
          </a:p>
          <a:p>
            <a:r>
              <a:rPr lang="ru-RU" dirty="0" smtClean="0"/>
              <a:t>- Не пугайся, красавица, - шипит, - не съем я тебя. Уж больно ты хороша. Возьму тебя с собой, в пещеру унесу. Будешь у меня жить за хозяйку, а я на тебя любоваться стану.</a:t>
            </a:r>
          </a:p>
          <a:p>
            <a:r>
              <a:rPr lang="ru-RU" dirty="0" smtClean="0"/>
              <a:t>Подхватил он царевну на крылья и унёс. А голубок за ним следом летит.</a:t>
            </a:r>
          </a:p>
          <a:p>
            <a:r>
              <a:rPr lang="ru-RU" dirty="0" smtClean="0"/>
              <a:t>Принёс змей царевну в дремучие леса, в глухую чащу, в своё змеиное логово. Наломал в лесу брёвен и вход завалил.</a:t>
            </a:r>
          </a:p>
          <a:p>
            <a:r>
              <a:rPr lang="ru-RU" dirty="0" smtClean="0"/>
              <a:t>- Вот, - говорит, - тут ты и жить станешь.</a:t>
            </a:r>
          </a:p>
          <a:p>
            <a:r>
              <a:rPr lang="ru-RU" dirty="0" smtClean="0"/>
              <a:t>Оставил змей царевну в логове, а сам за добычей улетел. И недоглядел змей, что голубок белый тут же в тёмном углу спрятался.</a:t>
            </a:r>
          </a:p>
          <a:p>
            <a:r>
              <a:rPr lang="ru-RU" dirty="0" smtClean="0"/>
              <a:t>Только он улетел, а голубок к царевне. Воркует, в глаза ей заглядывает.</a:t>
            </a:r>
          </a:p>
          <a:p>
            <a:r>
              <a:rPr lang="ru-RU" dirty="0" smtClean="0"/>
              <a:t>И стала царевна у змея жить. Днём в логове одна с голубком сидит, а вечером змей прилетает, пищу себе приносит, отдыхает в углу на своём ложе змеином да на царевну всеми своими очами огненными любуется.</a:t>
            </a:r>
          </a:p>
          <a:p>
            <a:r>
              <a:rPr lang="ru-RU" dirty="0" smtClean="0"/>
              <a:t>Вот как-то раз днём улетел змей, а царевна и говорит голубку:</a:t>
            </a:r>
          </a:p>
          <a:p>
            <a:r>
              <a:rPr lang="ru-RU" dirty="0" smtClean="0"/>
              <a:t>- Лети-ка ты домой, в родной город, отнеси письмо батюшке с матушкой. Пусть узнают они о моей жизни. Не придумают ли они, как меня отсюда выручить.</a:t>
            </a:r>
          </a:p>
          <a:p>
            <a:r>
              <a:rPr lang="ru-RU" dirty="0" smtClean="0"/>
              <a:t>Написала царевна письмо и привязала голубку под крыло. Пробрался голубок сквозь брёвна наваленные, выбрался в лес и полетел к Киеву.</a:t>
            </a:r>
          </a:p>
          <a:p>
            <a:endParaRPr lang="ru-RU" dirty="0">
              <a:solidFill>
                <a:schemeClr val="bg1">
                  <a:lumMod val="85000"/>
                  <a:lumOff val="15000"/>
                </a:schemeClr>
              </a:solidFill>
            </a:endParaRPr>
          </a:p>
        </p:txBody>
      </p:sp>
      <p:sp>
        <p:nvSpPr>
          <p:cNvPr id="3" name="Заголовок 2"/>
          <p:cNvSpPr>
            <a:spLocks noGrp="1"/>
          </p:cNvSpPr>
          <p:nvPr>
            <p:ph type="title"/>
          </p:nvPr>
        </p:nvSpPr>
        <p:spPr>
          <a:xfrm>
            <a:off x="7236296" y="152400"/>
            <a:ext cx="1450504" cy="396280"/>
          </a:xfrm>
        </p:spPr>
        <p:txBody>
          <a:bodyPr>
            <a:normAutofit fontScale="90000"/>
          </a:bodyPr>
          <a:lstStyle/>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tatic1.read.ru/images/booksillustrations/61756.jpg"/>
          <p:cNvPicPr>
            <a:picLocks noChangeAspect="1" noChangeArrowheads="1"/>
          </p:cNvPicPr>
          <p:nvPr/>
        </p:nvPicPr>
        <p:blipFill>
          <a:blip r:embed="rId2" cstate="print"/>
          <a:srcRect/>
          <a:stretch>
            <a:fillRect/>
          </a:stretch>
        </p:blipFill>
        <p:spPr bwMode="auto">
          <a:xfrm>
            <a:off x="801130" y="260648"/>
            <a:ext cx="6939222" cy="633670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88640"/>
            <a:ext cx="8229600" cy="6264696"/>
          </a:xfrm>
        </p:spPr>
        <p:txBody>
          <a:bodyPr>
            <a:normAutofit fontScale="47500" lnSpcReduction="20000"/>
          </a:bodyPr>
          <a:lstStyle/>
          <a:p>
            <a:r>
              <a:rPr lang="ru-RU" dirty="0" smtClean="0"/>
              <a:t>Долго ли, коротко ли летел - прилетел прямо к царскому окну. Царь с царицей себя не помнят от радости, что царевна жива. Кормят голубка, ласкают, а после собрали всех своих советников и спрашивают:</a:t>
            </a:r>
          </a:p>
          <a:p>
            <a:r>
              <a:rPr lang="ru-RU" dirty="0" smtClean="0"/>
              <a:t>- Рассудите, - как бы нам царевну от змея вызволить? И говорят им советники:</a:t>
            </a:r>
          </a:p>
          <a:p>
            <a:r>
              <a:rPr lang="ru-RU" dirty="0" smtClean="0"/>
              <a:t>- Надо царевне письмо написать - пусть она у змея допытается, кого он на свете боится. Не может быть, чтобы на него никакой погибели на свете не было.</a:t>
            </a:r>
          </a:p>
          <a:p>
            <a:r>
              <a:rPr lang="ru-RU" dirty="0" smtClean="0"/>
              <a:t>Написали царь с царицей такое письмо, привязали голубку под крыло, и полетел голубок обратно в лес. Прочла царевна родительское письмо, стала вечера дожидаться.</a:t>
            </a:r>
          </a:p>
          <a:p>
            <a:r>
              <a:rPr lang="ru-RU" dirty="0" smtClean="0"/>
              <a:t>Вечером летит змей домой. Брёвна раскидал, в логово вполз, отдыхать улёгся. А царевна и говорит:</a:t>
            </a:r>
          </a:p>
          <a:p>
            <a:r>
              <a:rPr lang="ru-RU" dirty="0" smtClean="0"/>
              <a:t>- Ох, </a:t>
            </a:r>
            <a:r>
              <a:rPr lang="ru-RU" dirty="0" err="1" smtClean="0"/>
              <a:t>змеюшка-змей</a:t>
            </a:r>
            <a:r>
              <a:rPr lang="ru-RU" dirty="0" smtClean="0"/>
              <a:t>, и силён ты, и страшен. А верно ли, что никого на свете сильнее тебя нет, и никого ты не боишься?</a:t>
            </a:r>
          </a:p>
          <a:p>
            <a:r>
              <a:rPr lang="ru-RU" dirty="0" smtClean="0"/>
              <a:t>Лежит змей, хвост в кольцо свивает, посмеивается:</a:t>
            </a:r>
          </a:p>
          <a:p>
            <a:r>
              <a:rPr lang="ru-RU" dirty="0" smtClean="0"/>
              <a:t>- Так и быть, скажу тебе правду: есть в Киеве один богатырь. Зовут его Никита. Живёт он в Кожевенной слободе, кожи мнёт да дубит, ему и прозвище дали - Никита Кожемяка. Ни один человек с ним силой не сравняется. Только он один на свете сильнее меня. Его одного я боюсь.</a:t>
            </a:r>
          </a:p>
          <a:p>
            <a:r>
              <a:rPr lang="ru-RU" dirty="0" smtClean="0"/>
              <a:t>Сказал так змей, свернулся клубком и захрапел. А царевна села потихоньку родителям письмо писать.</a:t>
            </a:r>
          </a:p>
          <a:p>
            <a:r>
              <a:rPr lang="ru-RU" dirty="0" smtClean="0"/>
              <a:t>"Боится змей одного Никиту Кожемяку. Присылайте его сюда мне на выручку".</a:t>
            </a:r>
          </a:p>
          <a:p>
            <a:r>
              <a:rPr lang="ru-RU" dirty="0" smtClean="0"/>
              <a:t>Привязала письмо голубю под крылышко, и полетел голубь к Киеву.</a:t>
            </a:r>
          </a:p>
          <a:p>
            <a:r>
              <a:rPr lang="ru-RU" dirty="0" smtClean="0"/>
              <a:t>Прочли во дворце письмо </a:t>
            </a:r>
            <a:r>
              <a:rPr lang="ru-RU" dirty="0" err="1" smtClean="0"/>
              <a:t>царевнино</a:t>
            </a:r>
            <a:r>
              <a:rPr lang="ru-RU" dirty="0" smtClean="0"/>
              <a:t>. Посылает царь слуг в Кожевенную слободу.</a:t>
            </a:r>
          </a:p>
          <a:p>
            <a:r>
              <a:rPr lang="ru-RU" dirty="0" smtClean="0"/>
              <a:t>- Найдите Никиту Кожемяку. Скажите - царь зовёт. Приходят слуги к Никите. А Никита - мужик огромный, широкий, бородища лопатой - в то время кожи мял.</a:t>
            </a:r>
          </a:p>
          <a:p>
            <a:r>
              <a:rPr lang="ru-RU" dirty="0" smtClean="0"/>
              <a:t>- Пойдём, Никита, во дворец, царь зовёт, - говорят ему.</a:t>
            </a:r>
          </a:p>
          <a:p>
            <a:r>
              <a:rPr lang="ru-RU" dirty="0" smtClean="0"/>
              <a:t>- Не пойду. Недосуг мне, - отвечает Никита. Перекинул через плечо двенадцать кож бычьих разом, да и понёс к реке. Бегут за ним слуги царские:</a:t>
            </a:r>
          </a:p>
          <a:p>
            <a:r>
              <a:rPr lang="ru-RU" dirty="0" smtClean="0"/>
              <a:t>- Пойдём, Никитушка!</a:t>
            </a:r>
          </a:p>
          <a:p>
            <a:r>
              <a:rPr lang="ru-RU" dirty="0" smtClean="0"/>
              <a:t>- Сказал - не пойду. Недосуг мне.</a:t>
            </a:r>
          </a:p>
          <a:p>
            <a:r>
              <a:rPr lang="ru-RU" dirty="0" smtClean="0"/>
              <a:t>Что тут станешь делать? Возвращаются слуги обратно, рассказывают царю, как было дело. Пошёл царь в слободу.</a:t>
            </a:r>
          </a:p>
          <a:p>
            <a:r>
              <a:rPr lang="ru-RU" dirty="0" smtClean="0"/>
              <a:t>- Никитушка! Выручи! Ты один змея одолеть можешь. Спаси царевну.</a:t>
            </a:r>
          </a:p>
          <a:p>
            <a:endParaRPr lang="ru-RU" dirty="0"/>
          </a:p>
        </p:txBody>
      </p:sp>
      <p:sp>
        <p:nvSpPr>
          <p:cNvPr id="3" name="Заголовок 2"/>
          <p:cNvSpPr>
            <a:spLocks noGrp="1"/>
          </p:cNvSpPr>
          <p:nvPr>
            <p:ph type="title"/>
          </p:nvPr>
        </p:nvSpPr>
        <p:spPr>
          <a:xfrm>
            <a:off x="7524328" y="152400"/>
            <a:ext cx="1162472" cy="468288"/>
          </a:xfrm>
        </p:spPr>
        <p:txBody>
          <a:bodyPr>
            <a:normAutofit fontScale="90000"/>
          </a:bodyPr>
          <a:lstStyle/>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miniskazka.ru/russkie_bogatyri/nikita_kozemyaka/image005.jpg"/>
          <p:cNvPicPr>
            <a:picLocks noChangeAspect="1" noChangeArrowheads="1"/>
          </p:cNvPicPr>
          <p:nvPr/>
        </p:nvPicPr>
        <p:blipFill>
          <a:blip r:embed="rId2" cstate="print"/>
          <a:srcRect/>
          <a:stretch>
            <a:fillRect/>
          </a:stretch>
        </p:blipFill>
        <p:spPr bwMode="auto">
          <a:xfrm>
            <a:off x="899592" y="188640"/>
            <a:ext cx="7128792" cy="630018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Текст 2"/>
          <p:cNvSpPr>
            <a:spLocks noGrp="1"/>
          </p:cNvSpPr>
          <p:nvPr>
            <p:ph type="body" idx="1"/>
          </p:nvPr>
        </p:nvSpPr>
        <p:spPr>
          <a:xfrm>
            <a:off x="467544" y="260648"/>
            <a:ext cx="8143056" cy="6120680"/>
          </a:xfrm>
        </p:spPr>
        <p:txBody>
          <a:bodyPr>
            <a:noAutofit/>
          </a:bodyPr>
          <a:lstStyle/>
          <a:p>
            <a:r>
              <a:rPr lang="ru-RU" sz="900" dirty="0" smtClean="0"/>
              <a:t>А Никита и отвечает:</a:t>
            </a:r>
          </a:p>
          <a:p>
            <a:r>
              <a:rPr lang="ru-RU" sz="900" dirty="0" smtClean="0"/>
              <a:t>- Да где же мне, царь, на такое дело идти! Мне змея не одолеть.</a:t>
            </a:r>
          </a:p>
          <a:p>
            <a:r>
              <a:rPr lang="ru-RU" sz="900" dirty="0" smtClean="0"/>
              <a:t>Как ни просил царь, как ни молил - не соглашается Никита. Так ни с чем царь и во дворец вернулся. Всю ночь с советниками думу думал: как бы Никиту упросить. И надумал: собрал он пять тысяч девочек-сиротиночек, да и послал их к Никите.</a:t>
            </a:r>
          </a:p>
          <a:p>
            <a:r>
              <a:rPr lang="ru-RU" sz="900" dirty="0" smtClean="0"/>
              <a:t>Приходят сиротиночки в Кожевенную слободу, нашли Никитин дом, встали на коленки и плачут:</a:t>
            </a:r>
          </a:p>
          <a:p>
            <a:r>
              <a:rPr lang="ru-RU" sz="900" dirty="0" smtClean="0"/>
              <a:t>- Дяденька Никита, пожалей нас! Вот ещё год-другой пройдёт, подрастём мы, всех нас по очереди змей поедать станет. Пойди ты к нему, злодею, оторви у него поганые головы.</a:t>
            </a:r>
          </a:p>
          <a:p>
            <a:r>
              <a:rPr lang="ru-RU" sz="900" dirty="0" smtClean="0"/>
              <a:t>Жалко стало Никите сиротинок.</a:t>
            </a:r>
          </a:p>
          <a:p>
            <a:r>
              <a:rPr lang="ru-RU" sz="900" dirty="0" smtClean="0"/>
              <a:t>- Ладно, не плачьте. Пойду, попробую.</a:t>
            </a:r>
          </a:p>
          <a:p>
            <a:r>
              <a:rPr lang="ru-RU" sz="900" dirty="0" smtClean="0"/>
              <a:t>И стал Никита Кожемяка на битву снаряжаться. Взял он триста пудов пеньки, насмолил смолой, да и обвертелся весь: такой броней окутался, что ни мечом не просечь, ни змеиным зубом не прокусить. И пошёл на змея.</a:t>
            </a:r>
          </a:p>
          <a:p>
            <a:r>
              <a:rPr lang="ru-RU" sz="900" dirty="0" smtClean="0"/>
              <a:t>Приходит он к логову, а змей только что домой вернулся.</a:t>
            </a:r>
          </a:p>
          <a:p>
            <a:r>
              <a:rPr lang="ru-RU" sz="900" dirty="0" smtClean="0"/>
              <a:t>- Выходи, змей, - Никита Кожемяка пришёл. Хочу с тобой силой помериться.</a:t>
            </a:r>
          </a:p>
          <a:p>
            <a:r>
              <a:rPr lang="ru-RU" sz="900" dirty="0" smtClean="0"/>
              <a:t>Чует змей беду неминучую. Стал он зубы точить, Да только Никита дожидаться не захотел: как стукнет он по брёвнам у входа, так по всему лесу гул пошёл. Распались брёвна, выполз змеи из логова.</a:t>
            </a:r>
          </a:p>
          <a:p>
            <a:r>
              <a:rPr lang="ru-RU" sz="900" dirty="0" smtClean="0"/>
              <a:t>Зашипели его три пасти, повалил на Никиту дым, опалил его огонь. Да богатырь не испугался, стал он своей палицей змея то справа, то слева потчевать, то его по голове хватит, то по хвосту ударит, шипит змей от боли и ярости, а видит, что никак ему богатыря не одолеть. Хотел он Никиту пополам перекусить, да зубы змеиные в смоле завязли, не вытащить. Свалился змей на землю.</a:t>
            </a:r>
          </a:p>
          <a:p>
            <a:r>
              <a:rPr lang="ru-RU" sz="900" dirty="0" smtClean="0"/>
              <a:t>- Ох, Никита, и силен же ты! Много сильнее меня. Не губи меня, давай с тобой по-хорошему уговоримся: на свете места нам двоим хватит. Разделим мы с тобой землю пополам, Ты будешь в одной половине жить, а я в другой. И мешать друг другу не станем.</a:t>
            </a:r>
          </a:p>
          <a:p>
            <a:r>
              <a:rPr lang="ru-RU" sz="900" dirty="0" smtClean="0"/>
              <a:t>- Ладно, - говорит Никита, - давай. Только надо будет между нами границу поглубже проложить.</a:t>
            </a:r>
          </a:p>
          <a:p>
            <a:r>
              <a:rPr lang="ru-RU" sz="900" dirty="0" smtClean="0"/>
              <a:t>Взял он соху в триста пудов, запряг в неё змея.</a:t>
            </a:r>
          </a:p>
          <a:p>
            <a:r>
              <a:rPr lang="ru-RU" sz="900" dirty="0" smtClean="0"/>
              <a:t>- Ну, тащи, прокладывай борозду.</a:t>
            </a:r>
          </a:p>
          <a:p>
            <a:r>
              <a:rPr lang="ru-RU" sz="900" dirty="0" smtClean="0"/>
              <a:t>И потащил змей соху. Тащит её от Киева до моря Каспийского, да опять к Киеву и обратно. Пыхтит змей, умаялся, а Никита знай, покрикивает:</a:t>
            </a:r>
          </a:p>
          <a:p>
            <a:r>
              <a:rPr lang="ru-RU" sz="900" dirty="0" smtClean="0"/>
              <a:t>- Тащи, тащи, а то межа плохо видна будет. Прорыл змей борозду глубокую-преглубокую.</a:t>
            </a:r>
          </a:p>
          <a:p>
            <a:r>
              <a:rPr lang="ru-RU" sz="900" dirty="0" smtClean="0"/>
              <a:t>- Ладно, разделили </a:t>
            </a:r>
            <a:r>
              <a:rPr lang="ru-RU" sz="900" dirty="0" smtClean="0">
                <a:solidFill>
                  <a:schemeClr val="bg1">
                    <a:lumMod val="85000"/>
                    <a:lumOff val="15000"/>
                  </a:schemeClr>
                </a:solidFill>
              </a:rPr>
              <a:t>землю</a:t>
            </a:r>
            <a:r>
              <a:rPr lang="ru-RU" sz="900" dirty="0" smtClean="0"/>
              <a:t>, - говорит Никита. - Теперь давай море делить. А то ещё скажешь, что мы по твоей воде плаваем.</a:t>
            </a:r>
          </a:p>
          <a:p>
            <a:r>
              <a:rPr lang="ru-RU" sz="900" dirty="0" smtClean="0"/>
              <a:t>Потащил змей соху в море - думал, что и воду можно бороздой разделить. А море-то глубокое, дна не достать. Захлебнулся змей и утонул. Пристукнул его Никита своей палицей, чтобы не ожил, и на берег вытащил.</a:t>
            </a:r>
          </a:p>
          <a:p>
            <a:r>
              <a:rPr lang="ru-RU" sz="900" dirty="0" smtClean="0"/>
              <a:t>- Не хочу, - говорит, - море синее, чистое твоим телом поганить.</a:t>
            </a:r>
          </a:p>
          <a:p>
            <a:endParaRPr lang="ru-RU" sz="900" dirty="0">
              <a:solidFill>
                <a:schemeClr val="bg1">
                  <a:lumMod val="85000"/>
                  <a:lumOff val="15000"/>
                </a:schemeClr>
              </a:solidFill>
            </a:endParaRPr>
          </a:p>
        </p:txBody>
      </p:sp>
    </p:spTree>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772816"/>
            <a:ext cx="8229600" cy="2952328"/>
          </a:xfrm>
        </p:spPr>
        <p:txBody>
          <a:bodyPr anchor="ctr">
            <a:normAutofit/>
          </a:bodyPr>
          <a:lstStyle/>
          <a:p>
            <a:pPr algn="ctr"/>
            <a:r>
              <a:rPr lang="ru-RU" sz="9600" dirty="0" smtClean="0">
                <a:solidFill>
                  <a:schemeClr val="bg1">
                    <a:lumMod val="95000"/>
                    <a:lumOff val="5000"/>
                  </a:schemeClr>
                </a:solidFill>
              </a:rPr>
              <a:t>КОНЕЦ!!!</a:t>
            </a:r>
            <a:endParaRPr lang="ru-RU" sz="9600" dirty="0">
              <a:solidFill>
                <a:schemeClr val="bg1">
                  <a:lumMod val="95000"/>
                  <a:lumOff val="5000"/>
                </a:schemeClr>
              </a:solidFill>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32325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52</TotalTime>
  <Words>1692</Words>
  <Application>Microsoft Office PowerPoint</Application>
  <PresentationFormat>Экран (4:3)</PresentationFormat>
  <Paragraphs>66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Бумажная</vt:lpstr>
      <vt:lpstr>        МДОУ «ЦРР - детский сад №18 «Город чудес» г. Саратов</vt:lpstr>
      <vt:lpstr>Слайд 2</vt:lpstr>
      <vt:lpstr>Слайд 3</vt:lpstr>
      <vt:lpstr>Слайд 4</vt:lpstr>
      <vt:lpstr>Слайд 5</vt:lpstr>
      <vt:lpstr>Слайд 6</vt:lpstr>
      <vt:lpstr>Слайд 7</vt:lpstr>
      <vt:lpstr>КОНЕЦ!!!</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Никита Кожемяка</dc:title>
  <dc:creator>Admin</dc:creator>
  <cp:lastModifiedBy>Admin</cp:lastModifiedBy>
  <cp:revision>9</cp:revision>
  <dcterms:created xsi:type="dcterms:W3CDTF">2014-11-22T19:30:12Z</dcterms:created>
  <dcterms:modified xsi:type="dcterms:W3CDTF">2016-02-22T07:40:10Z</dcterms:modified>
</cp:coreProperties>
</file>