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" TargetMode="External"/><Relationship Id="rId2" Type="http://schemas.openxmlformats.org/officeDocument/2006/relationships/hyperlink" Target="https://ru.wikipedia.org/wi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3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Урок – проект на тему: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 smtClean="0"/>
              <a:t>Наш </a:t>
            </a:r>
            <a:r>
              <a:rPr lang="ru-RU" sz="4000" b="1" dirty="0" smtClean="0"/>
              <a:t>театр. К.Чуковский «Путаница»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14600"/>
            <a:ext cx="7586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Подготовила: учитель начальных классов  </a:t>
            </a:r>
          </a:p>
          <a:p>
            <a:pPr algn="ctr"/>
            <a:r>
              <a:rPr lang="ru-RU" sz="3200" dirty="0" smtClean="0"/>
              <a:t>МБОУ «Прогимназия № 2»</a:t>
            </a:r>
          </a:p>
          <a:p>
            <a:pPr algn="ctr"/>
            <a:r>
              <a:rPr lang="ru-RU" sz="3200" dirty="0" err="1" smtClean="0"/>
              <a:t>Нечепаева</a:t>
            </a:r>
            <a:r>
              <a:rPr lang="ru-RU" sz="3200" dirty="0" smtClean="0"/>
              <a:t> Светлана Анатольевна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475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Корней Иванович Чуковский (1882 – 1969)</a:t>
            </a:r>
          </a:p>
          <a:p>
            <a:pPr algn="ctr"/>
            <a:r>
              <a:rPr lang="ru-RU" sz="2800" dirty="0" smtClean="0"/>
              <a:t>Учёный, писатель, переводчик, литературовед. </a:t>
            </a:r>
          </a:p>
          <a:p>
            <a:pPr algn="ctr"/>
            <a:r>
              <a:rPr lang="ru-RU" sz="2800" dirty="0" smtClean="0"/>
              <a:t>Написал для детей много стихов и сказок</a:t>
            </a:r>
            <a:endParaRPr lang="ru-RU" sz="2800" dirty="0"/>
          </a:p>
        </p:txBody>
      </p:sp>
      <p:pic>
        <p:nvPicPr>
          <p:cNvPr id="4" name="Рисунок 3" descr="Chukov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18376" cy="473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7616" y="228600"/>
            <a:ext cx="66095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Театр – это зрелищный вид искусства, </a:t>
            </a:r>
          </a:p>
          <a:p>
            <a:pPr algn="ctr"/>
            <a:r>
              <a:rPr lang="ru-RU" sz="2800" dirty="0" smtClean="0"/>
              <a:t>соединяющий в себе </a:t>
            </a:r>
          </a:p>
          <a:p>
            <a:pPr algn="ctr"/>
            <a:r>
              <a:rPr lang="ru-RU" sz="2800" dirty="0" smtClean="0"/>
              <a:t>литературу, хореографию, музыку, вокал,</a:t>
            </a:r>
          </a:p>
          <a:p>
            <a:pPr algn="ctr"/>
            <a:r>
              <a:rPr lang="ru-RU" sz="2800" dirty="0" smtClean="0"/>
              <a:t>изобразительное искусство.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53349" y="2438400"/>
            <a:ext cx="63509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Виды театра: </a:t>
            </a:r>
          </a:p>
          <a:p>
            <a:pPr algn="ctr"/>
            <a:r>
              <a:rPr lang="ru-RU" sz="2800" dirty="0" smtClean="0"/>
              <a:t>драматический, оперный, </a:t>
            </a:r>
          </a:p>
          <a:p>
            <a:pPr algn="ctr"/>
            <a:r>
              <a:rPr lang="ru-RU" sz="2800" dirty="0" smtClean="0"/>
              <a:t>балетный, кукольный, театр пантомимы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Театральные профессии: </a:t>
            </a:r>
          </a:p>
          <a:p>
            <a:pPr algn="ctr"/>
            <a:r>
              <a:rPr lang="ru-RU" sz="2800" dirty="0" smtClean="0"/>
              <a:t>актёры, сценаристы,  режиссёры,</a:t>
            </a:r>
          </a:p>
          <a:p>
            <a:pPr algn="ctr"/>
            <a:r>
              <a:rPr lang="ru-RU" sz="2800" dirty="0" smtClean="0"/>
              <a:t>дирижёр,  балетмейстер, композитор,</a:t>
            </a:r>
          </a:p>
          <a:p>
            <a:pPr algn="ctr"/>
            <a:r>
              <a:rPr lang="ru-RU" sz="2800" dirty="0" smtClean="0"/>
              <a:t>бутафоры, костюмеры гримёры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3" descr="IMG_1188.JPG"/>
          <p:cNvPicPr>
            <a:picLocks noChangeAspect="1"/>
          </p:cNvPicPr>
          <p:nvPr/>
        </p:nvPicPr>
        <p:blipFill>
          <a:blip r:embed="rId2" cstate="print"/>
          <a:srcRect t="7173" r="8861" b="11814"/>
          <a:stretch>
            <a:fillRect/>
          </a:stretch>
        </p:blipFill>
        <p:spPr>
          <a:xfrm>
            <a:off x="1676400" y="27432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450" y="228600"/>
            <a:ext cx="804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Книги К.Чуковского знают и любят взрослые и дети</a:t>
            </a:r>
            <a:endParaRPr lang="ru-RU" sz="2800" dirty="0"/>
          </a:p>
        </p:txBody>
      </p:sp>
      <p:pic>
        <p:nvPicPr>
          <p:cNvPr id="6" name="Рисунок 5" descr="16671918_1201960401_img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419601" cy="579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0574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Вот одно из изданий  «Путаницы»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515" y="228600"/>
            <a:ext cx="3869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Вот и «Наш театр»</a:t>
            </a:r>
          </a:p>
          <a:p>
            <a:pPr algn="ctr"/>
            <a:endParaRPr lang="ru-RU" sz="2800" dirty="0"/>
          </a:p>
        </p:txBody>
      </p:sp>
      <p:pic>
        <p:nvPicPr>
          <p:cNvPr id="5" name="Рисунок 4" descr="IMG_1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19150"/>
            <a:ext cx="75438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6858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600" dirty="0" smtClean="0"/>
              <a:t>Использованные ресурсы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hlinkClick r:id="rId2"/>
              </a:rPr>
              <a:t> </a:t>
            </a:r>
            <a:r>
              <a:rPr lang="en-US" sz="3600" dirty="0" smtClean="0">
                <a:hlinkClick r:id="rId2"/>
              </a:rPr>
              <a:t>https://ru.wikipedia.org/wik</a:t>
            </a:r>
            <a:endParaRPr lang="ru-RU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 </a:t>
            </a:r>
            <a:r>
              <a:rPr lang="en-US" sz="3600" dirty="0" smtClean="0">
                <a:hlinkClick r:id="rId3"/>
              </a:rPr>
              <a:t>https://www.google.ru</a:t>
            </a: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 Л.Ф.Климанова. Л.А.Виноградская. В.Г.Горецкий «Литературное чтение» 2 класс часть 1</a:t>
            </a:r>
          </a:p>
          <a:p>
            <a:pPr marL="342900" indent="-342900"/>
            <a:endParaRPr lang="ru-RU" sz="36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144</TotalTime>
  <Words>149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12</cp:revision>
  <dcterms:created xsi:type="dcterms:W3CDTF">2016-02-22T16:40:41Z</dcterms:created>
  <dcterms:modified xsi:type="dcterms:W3CDTF">2016-02-27T18:53:57Z</dcterms:modified>
</cp:coreProperties>
</file>