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5C9F8-FB37-49B6-B880-2F2D5AA9840A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183CB-E643-4FE4-A89D-8F7713555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857232"/>
            <a:ext cx="6400800" cy="2786082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Дорогами войны</a:t>
            </a:r>
            <a:endParaRPr lang="ru-RU" sz="9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71543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. Ежемесячно приезжали машины и увозили готовую продукцию. Как рассказывала бабушка: «Люди работали на износ. Ноги подкашивались от усталости, глаза слипались от постоянного недосыпа. Монотонная работа изнуряла. На мгновение в голове мелькала счастливая довоенная жизнь». За свой ратный труд бабушка была награждена медалью «За доблестный труд в Великой отечественной войне 1941-1945», медалью «Ветеран труда» и юбилейной медалью в честь 50 –и </a:t>
            </a:r>
            <a:r>
              <a:rPr lang="ru-RU" sz="3200" dirty="0" err="1" smtClean="0">
                <a:solidFill>
                  <a:schemeClr val="bg1"/>
                </a:solidFill>
              </a:rPr>
              <a:t>летия</a:t>
            </a:r>
            <a:r>
              <a:rPr lang="ru-RU" sz="3200" dirty="0" smtClean="0">
                <a:solidFill>
                  <a:schemeClr val="bg1"/>
                </a:solidFill>
              </a:rPr>
              <a:t> ВОВ.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pic>
        <p:nvPicPr>
          <p:cNvPr id="13313" name="Picture 1" descr="C:\Users\Ламзина Т А\Desktop\про родственников\награды бабуш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213998"/>
            <a:ext cx="8479023" cy="6358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428605"/>
            <a:ext cx="564360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</a:rPr>
              <a:t>Мы все за Родину сражались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Кто на войне, тот был в бою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А мы отчизну защищая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Снаряды делали в тылу.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Кто делал танки, самолеты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И отправляли их на фронт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Мы ночевали на работе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И снова в бой! И снова в бой!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И наконец, мы победили!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С победой ждали дорогих.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Не все вернулись домой с фронта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Не все увидели родных.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Победа! Как она досталась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Победа! Со слезами на глазах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Давайте помнить будем мы погибших,</a:t>
            </a:r>
          </a:p>
          <a:p>
            <a:r>
              <a:rPr lang="ru-RU" sz="2400" dirty="0" smtClean="0">
                <a:solidFill>
                  <a:schemeClr val="bg2"/>
                </a:solidFill>
              </a:rPr>
              <a:t>Они всю жизнь будут в наших сердцах.</a:t>
            </a:r>
          </a:p>
          <a:p>
            <a:r>
              <a:rPr lang="ru-RU" sz="2400" smtClean="0">
                <a:solidFill>
                  <a:schemeClr val="bg2"/>
                </a:solidFill>
              </a:rPr>
              <a:t>                                 Галина Георгиевна(дочь)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90"/>
            <a:ext cx="85725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Жизнь шла своим чередом. Наконец-то пришел долгожданный день Победы! Понемногу залечивались военные раны. Жизнь не стояла на месте. В судьбе моей бабушки появился замечательный человек Рогожников Сергей Маркович.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1265" name="Picture 1" descr="C:\Users\Ламзина Т А\Desktop\про родственников\img1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1928802"/>
            <a:ext cx="4188931" cy="4690730"/>
          </a:xfrm>
          <a:prstGeom prst="rect">
            <a:avLst/>
          </a:prstGeom>
          <a:noFill/>
        </p:spPr>
      </p:pic>
      <p:pic>
        <p:nvPicPr>
          <p:cNvPr id="1026" name="Picture 2" descr="C:\Users\Ламзина Т А\Desktop\про родственников\img1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7564" y="1928802"/>
            <a:ext cx="3865808" cy="47149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85728"/>
            <a:ext cx="86439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Эти две покалеченных судьбы нашли друг друга в свой сложный жизненный этап.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Сергей Маркович много рассказывал о войне. От него мы узнали следующее: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Призван он был 14 августа 1942 в 338 западный стрелковый полк.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C:\Users\Ламзина Т А\Desktop\про родственников\img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2000240"/>
            <a:ext cx="6643734" cy="44285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6439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этом полку служил он до января 1943г. Затем попал в 718 стрелковый полк. Дедушка воевал на 2-ом и 3-ем  украинском фронтах. С боями освобождали Украину. Участвовал в </a:t>
            </a:r>
            <a:r>
              <a:rPr lang="ru-RU" dirty="0" err="1" smtClean="0">
                <a:solidFill>
                  <a:schemeClr val="bg1"/>
                </a:solidFill>
              </a:rPr>
              <a:t>Ясско-Кишеневской</a:t>
            </a:r>
            <a:r>
              <a:rPr lang="ru-RU" dirty="0" smtClean="0">
                <a:solidFill>
                  <a:schemeClr val="bg1"/>
                </a:solidFill>
              </a:rPr>
              <a:t> битве  - одной из крупнейших боевых операций по освобождению территории Украины и Молдавии от фашистских захватчиков. Связист на передовой обеспечивал связь между подразделениями 103-го минометного полка и 7-ой </a:t>
            </a:r>
            <a:r>
              <a:rPr lang="ru-RU" smtClean="0">
                <a:solidFill>
                  <a:schemeClr val="bg1"/>
                </a:solidFill>
              </a:rPr>
              <a:t>гвардейской дивизии</a:t>
            </a:r>
            <a:r>
              <a:rPr lang="ru-RU" dirty="0" smtClean="0">
                <a:solidFill>
                  <a:schemeClr val="bg1"/>
                </a:solidFill>
              </a:rPr>
              <a:t>. Всю неделю продолжалась </a:t>
            </a:r>
            <a:r>
              <a:rPr lang="ru-RU" dirty="0" err="1" smtClean="0">
                <a:solidFill>
                  <a:schemeClr val="bg1"/>
                </a:solidFill>
              </a:rPr>
              <a:t>Ясско-Кишеневская</a:t>
            </a:r>
            <a:r>
              <a:rPr lang="ru-RU" dirty="0" smtClean="0">
                <a:solidFill>
                  <a:schemeClr val="bg1"/>
                </a:solidFill>
              </a:rPr>
              <a:t> операция. За это время наши войска окружили и уничтожили 18 фашистских дивизий, освободили юго-западную часть Украины, столицу Молдавии – </a:t>
            </a:r>
            <a:r>
              <a:rPr lang="ru-RU" dirty="0" err="1" smtClean="0">
                <a:solidFill>
                  <a:schemeClr val="bg1"/>
                </a:solidFill>
              </a:rPr>
              <a:t>г.Кишенев</a:t>
            </a:r>
            <a:r>
              <a:rPr lang="ru-RU" dirty="0" smtClean="0">
                <a:solidFill>
                  <a:schemeClr val="bg1"/>
                </a:solidFill>
              </a:rPr>
              <a:t> и вышли на границу с Румынией. В одном из боев был ранен в правый глаз.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17" name="Picture 1" descr="C:\Users\Ламзина Т А\Desktop\про родственников\img19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2871787"/>
            <a:ext cx="5962650" cy="39862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Лежал в госпитале, а затем снова на фронт.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Однажды с ним произошел курьезный случай, который пополнил его коллекцию наград. Сергей Маркович, во время передышки после боя отошел по нужде в кустики. Хотел оставить оружие своим товарищам, но те убедили его взять оружие с собой. Отойдя совсем недалеко, в кустах увидел немецкую каску. Оказалось, что это был немецкий солдат, который тоже отошел по нужде. Увидев немца, дедушка взял его в плен, и привел его к своему командиру. Немец рассказал ряд важных сведений, за это дедушку наградили очередной медалью.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И только 23 июня 1945 был демобилизован на основании указа Президиума Верховного совета СССР от 23.06.1945 г.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7169" name="Picture 1" descr="C:\Users\Ламзина Т А\Desktop\про родственников\img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238261"/>
            <a:ext cx="7609069" cy="50720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 Шимановск мой дедушка вернулся в 1946 г., где и повстречал мою бабушку, ставшую его женой. Вместе они отстроили дом, вырастили детей, работали на производстве.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Ламзина Т А\Desktop\про родственников\img18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1443395"/>
            <a:ext cx="7143800" cy="5051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214290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возрасте 87-ми лет деда не стало, но память о нем всегда будет жить в наших сердцах.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Боевые награды- орден «Отечественной войны», медаль «За победу над Германией», две медали «За отвагу», два ордена «Красной звезды» – свидетельствуют о мужестве, воинской доблести и славе моего деда Рогожникова Сергея Марковича, ратный труд которого, как и миллионов других участников войны обеспечил Победу нашего народа в Великой Отечественной войне. 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85728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22 –го июня 1941 пошел отчет четырем годам нечеловеческих усилий, в течении которых будущее каждого из нас висело практически на волоске…С первого дня Великой Отечественной Войны героизм просто советского солдата стоял образцом для подражания. Люди, часто не знакомые, часто такие разные, - теперь «Братья и сестры», огромная семья, состоящая из всех народов и национальностей страны. Семья требовала спасения, требовала поддержки…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pic>
        <p:nvPicPr>
          <p:cNvPr id="4097" name="Picture 1" descr="C:\Users\Ламзина Т А\Desktop\про родственников\награды дедушк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42863"/>
            <a:ext cx="7500990" cy="6772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7154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 стороне от этого ужаса не остались и мои родные. И рассказать об одном герое семьи и не сказать ни слова о других – это значит вычеркнуть из памяти близких…просто о них забыть. История судьбы настолько переплетены друг с другом, что мне необходимо рассказать хоть немного о каждом.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428604"/>
            <a:ext cx="48577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Война в дом моих дедов пришла неожиданно. В планах была счастливая жизнь, воспитание детей, строительство большого, семейного очага. Но этим планам не суждено было сбыться. Первым, кого затронула война был мой дед Коновалов Георгий </a:t>
            </a:r>
            <a:r>
              <a:rPr lang="ru-RU" sz="2800" dirty="0" err="1" smtClean="0">
                <a:solidFill>
                  <a:schemeClr val="bg1"/>
                </a:solidFill>
              </a:rPr>
              <a:t>Кирсанович</a:t>
            </a:r>
            <a:r>
              <a:rPr lang="ru-RU" sz="2800" dirty="0" smtClean="0">
                <a:solidFill>
                  <a:schemeClr val="bg1"/>
                </a:solidFill>
              </a:rPr>
              <a:t>, 1904 г.р. в первые же дни войны ушел на фронт. 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Ламзина Т А\Desktop\про родственников\img1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3908435" cy="64307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214290"/>
            <a:ext cx="37147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]</a:t>
            </a:r>
            <a:r>
              <a:rPr lang="ru-RU" sz="2400" dirty="0" smtClean="0">
                <a:solidFill>
                  <a:schemeClr val="bg1"/>
                </a:solidFill>
              </a:rPr>
              <a:t> Очень мало о нем нам известно. Весточки от него приходили очень редко. Но в одной из них дед прислал свое фото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6380" y="2143116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на обороте которого было письмо, которое до сих пор хранится в нашем семейном архиве.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Ламзина Т А\Desktop\про родственников\ррimg1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2326" y="214290"/>
            <a:ext cx="4888302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214288"/>
            <a:ext cx="86439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Последняя новость о нем была о том, что Георгий </a:t>
            </a:r>
            <a:r>
              <a:rPr lang="ru-RU" sz="2400" dirty="0" err="1" smtClean="0">
                <a:solidFill>
                  <a:schemeClr val="bg1"/>
                </a:solidFill>
              </a:rPr>
              <a:t>Кирсанович</a:t>
            </a:r>
            <a:r>
              <a:rPr lang="ru-RU" sz="2400" dirty="0" smtClean="0">
                <a:solidFill>
                  <a:schemeClr val="bg1"/>
                </a:solidFill>
              </a:rPr>
              <a:t> пропал без вести…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Ламзина Т А\Desktop\про родственников\Справк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000108"/>
            <a:ext cx="6908351" cy="55717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38643" y="-33010"/>
            <a:ext cx="76667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Известие об этом перевернуло жизнь семьи…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00043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Об этом пишет его дочь Галина Георгиевна в своем стихотворении.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 rot="21219557">
            <a:off x="2971377" y="8886651"/>
            <a:ext cx="946640" cy="13511391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100" dirty="0" smtClean="0"/>
              <a:t>Пишет </a:t>
            </a:r>
            <a:r>
              <a:rPr lang="ru-RU" sz="1100" dirty="0" err="1" smtClean="0"/>
              <a:t>отеменя</a:t>
            </a:r>
            <a:r>
              <a:rPr lang="ru-RU" sz="1100" dirty="0" smtClean="0"/>
              <a:t>.</a:t>
            </a:r>
          </a:p>
          <a:p>
            <a:r>
              <a:rPr lang="ru-RU" sz="1100" dirty="0" smtClean="0"/>
              <a:t>Вечерами после боя</a:t>
            </a:r>
          </a:p>
          <a:p>
            <a:r>
              <a:rPr lang="ru-RU" sz="1100" dirty="0" smtClean="0"/>
              <a:t>Сяду тихо в уголке</a:t>
            </a:r>
          </a:p>
          <a:p>
            <a:r>
              <a:rPr lang="ru-RU" sz="1100" dirty="0" smtClean="0"/>
              <a:t>Вспоминаю дом родимый</a:t>
            </a:r>
          </a:p>
          <a:p>
            <a:r>
              <a:rPr lang="ru-RU" sz="1100" dirty="0" smtClean="0"/>
              <a:t>На далекой стороне.</a:t>
            </a:r>
          </a:p>
          <a:p>
            <a:r>
              <a:rPr lang="ru-RU" sz="1100" dirty="0" smtClean="0"/>
              <a:t>Как жилось нам хорошо!</a:t>
            </a:r>
          </a:p>
          <a:p>
            <a:r>
              <a:rPr lang="ru-RU" sz="1100" dirty="0" smtClean="0"/>
              <a:t>Приходя с работы,</a:t>
            </a:r>
          </a:p>
          <a:p>
            <a:r>
              <a:rPr lang="ru-RU" sz="1100" dirty="0" smtClean="0"/>
              <a:t>Деток на руки возьму</a:t>
            </a:r>
          </a:p>
          <a:p>
            <a:r>
              <a:rPr lang="ru-RU" sz="1100" dirty="0" smtClean="0"/>
              <a:t>И так жить охота.</a:t>
            </a:r>
          </a:p>
          <a:p>
            <a:r>
              <a:rPr lang="ru-RU" sz="1100" dirty="0" smtClean="0"/>
              <a:t>Они сядут на колени,</a:t>
            </a:r>
          </a:p>
          <a:p>
            <a:r>
              <a:rPr lang="ru-RU" sz="1100" dirty="0" smtClean="0"/>
              <a:t>Руками шею обовьют,</a:t>
            </a:r>
          </a:p>
          <a:p>
            <a:r>
              <a:rPr lang="ru-RU" sz="1100" dirty="0" smtClean="0"/>
              <a:t>Посидят со мной немного,</a:t>
            </a:r>
          </a:p>
          <a:p>
            <a:r>
              <a:rPr lang="ru-RU" sz="1100" dirty="0" smtClean="0"/>
              <a:t>Сладким сном потом заснут.</a:t>
            </a:r>
          </a:p>
          <a:p>
            <a:r>
              <a:rPr lang="ru-RU" sz="1100" dirty="0" smtClean="0"/>
              <a:t>Ну, а мы с </a:t>
            </a:r>
            <a:r>
              <a:rPr lang="ru-RU" sz="1100" dirty="0" err="1" smtClean="0"/>
              <a:t>тобойц</a:t>
            </a:r>
            <a:r>
              <a:rPr lang="ru-RU" sz="1100" dirty="0" smtClean="0"/>
              <a:t> с фронта</a:t>
            </a:r>
          </a:p>
          <a:p>
            <a:r>
              <a:rPr lang="ru-RU" sz="1100" dirty="0" smtClean="0"/>
              <a:t>Здравствуй, милая жена!</a:t>
            </a:r>
          </a:p>
          <a:p>
            <a:r>
              <a:rPr lang="ru-RU" sz="1100" dirty="0" smtClean="0"/>
              <a:t>Береги детишек наших </a:t>
            </a:r>
          </a:p>
          <a:p>
            <a:r>
              <a:rPr lang="ru-RU" sz="1100" dirty="0" smtClean="0"/>
              <a:t>И молитесь за, глядя</a:t>
            </a:r>
          </a:p>
          <a:p>
            <a:r>
              <a:rPr lang="ru-RU" sz="1100" dirty="0" smtClean="0"/>
              <a:t>На любимых чад своих,</a:t>
            </a:r>
          </a:p>
          <a:p>
            <a:r>
              <a:rPr lang="ru-RU" sz="1100" dirty="0" smtClean="0"/>
              <a:t>Посидим, обнявшись, рядом.</a:t>
            </a:r>
          </a:p>
          <a:p>
            <a:r>
              <a:rPr lang="ru-RU" sz="1100" dirty="0" smtClean="0"/>
              <a:t>И немного помолчим.</a:t>
            </a:r>
          </a:p>
          <a:p>
            <a:r>
              <a:rPr lang="ru-RU" sz="1100" dirty="0" smtClean="0"/>
              <a:t>Как живется вам теперь?</a:t>
            </a:r>
          </a:p>
          <a:p>
            <a:r>
              <a:rPr lang="ru-RU" sz="1100" dirty="0" smtClean="0"/>
              <a:t>Я по вам скучаю.</a:t>
            </a:r>
          </a:p>
          <a:p>
            <a:r>
              <a:rPr lang="ru-RU" sz="1100" dirty="0" smtClean="0"/>
              <a:t>Как мне хочется сейчас</a:t>
            </a:r>
          </a:p>
          <a:p>
            <a:r>
              <a:rPr lang="ru-RU" sz="1100" dirty="0" smtClean="0"/>
              <a:t>Попить  с вами чаю.</a:t>
            </a:r>
          </a:p>
          <a:p>
            <a:r>
              <a:rPr lang="ru-RU" sz="1100" dirty="0" smtClean="0"/>
              <a:t>И прошу я Господа: </a:t>
            </a:r>
          </a:p>
          <a:p>
            <a:r>
              <a:rPr lang="ru-RU" sz="1100" dirty="0" smtClean="0"/>
              <a:t>-Дай здоровья, силы</a:t>
            </a:r>
          </a:p>
          <a:p>
            <a:r>
              <a:rPr lang="ru-RU" sz="1100" dirty="0" smtClean="0"/>
              <a:t>Помоги мне выжить,</a:t>
            </a:r>
          </a:p>
          <a:p>
            <a:r>
              <a:rPr lang="ru-RU" sz="1100" dirty="0" smtClean="0"/>
              <a:t>Встретится с родными.</a:t>
            </a:r>
          </a:p>
          <a:p>
            <a:r>
              <a:rPr lang="ru-RU" sz="1100" dirty="0" smtClean="0"/>
              <a:t>Не пришлось им встретиться,</a:t>
            </a:r>
          </a:p>
          <a:p>
            <a:r>
              <a:rPr lang="ru-RU" sz="1100" dirty="0" smtClean="0"/>
              <a:t>Он погиб в бою</a:t>
            </a:r>
          </a:p>
          <a:p>
            <a:r>
              <a:rPr lang="ru-RU" sz="1100" dirty="0" smtClean="0"/>
              <a:t>Защищая Родину</a:t>
            </a:r>
          </a:p>
          <a:p>
            <a:r>
              <a:rPr lang="ru-RU" sz="1100" dirty="0" smtClean="0"/>
              <a:t>И свою семью</a:t>
            </a:r>
          </a:p>
          <a:p>
            <a:r>
              <a:rPr lang="ru-RU" sz="1100" dirty="0" smtClean="0"/>
              <a:t> 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</a:rPr>
              <a:t>Пишет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571612"/>
            <a:ext cx="278608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Пишет отец с фронта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Здравствуй, милая жена!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Береги детишек наших 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молитесь за меня.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Вечерами после боя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Сяду тихо в уголке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Вспоминаю дом родимый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далекой стороне.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 жилось нам хорошо!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Приходя с работы,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Деток на руки возьму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так жить охота.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Они сядут на колени,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Руками шею обовьют,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Посидят со мной немного,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Сладким сном потом заснут.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571612"/>
            <a:ext cx="300039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Ну, а мы с тобой, глядя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На любимых чад своих,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Посидим, обнявшись, рядом.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немного помолчим.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 живется вам теперь?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Я по вам скучаю.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Как мне хочется сейчас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Попить  с вами чаю.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прошу я Господа: 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-Дай здоровья, силы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Помоги мне выжить,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Встретится с родными.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Не пришлось им встретиться,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Он погиб в бою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Защищая Родину</a:t>
            </a:r>
          </a:p>
          <a:p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И свою семью</a:t>
            </a:r>
          </a:p>
          <a:p>
            <a:r>
              <a:rPr lang="ru-RU" dirty="0" smtClean="0"/>
              <a:t> </a:t>
            </a: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2357422" y="9250231"/>
            <a:ext cx="571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 err="1" smtClean="0">
                <a:solidFill>
                  <a:prstClr val="black"/>
                </a:solidFill>
              </a:rPr>
              <a:t>отеменя</a:t>
            </a:r>
            <a:r>
              <a:rPr lang="ru-RU" sz="1100" dirty="0" smtClean="0">
                <a:solidFill>
                  <a:prstClr val="black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2"/>
            <a:ext cx="87868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Моя бабушка - жена Георгия </a:t>
            </a:r>
            <a:r>
              <a:rPr lang="ru-RU" sz="2400" dirty="0" err="1" smtClean="0">
                <a:solidFill>
                  <a:schemeClr val="bg1"/>
                </a:solidFill>
              </a:rPr>
              <a:t>Кирсантьевича</a:t>
            </a:r>
            <a:r>
              <a:rPr lang="ru-RU" sz="2400" dirty="0" smtClean="0">
                <a:solidFill>
                  <a:schemeClr val="bg1"/>
                </a:solidFill>
              </a:rPr>
              <a:t>,  Коновалова Александра Ивановна, в тот момент осталась одна с 4-мя детьми.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385" name="Picture 1" descr="C:\Users\Ламзина Т А\Desktop\про родственников\img18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973268"/>
            <a:ext cx="7610595" cy="56869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6596162"/>
          <p:cNvPicPr>
            <a:picLocks noChangeAspect="1" noChangeArrowheads="1"/>
          </p:cNvPicPr>
          <p:nvPr/>
        </p:nvPicPr>
        <p:blipFill>
          <a:blip r:embed="rId2" cstate="screen">
            <a:lum bright="22000" contrast="-40000"/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0"/>
            <a:ext cx="8715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Жена пропавшего без вести..с большой лишь надеждой на светлое будущее. На ее хрупкие женские плечи легла трудная доля русской женщины. Но унывать, расклеиваться категорически было нельзя. Ведь в то время всех женщин можно было назвать одним емких словом –тыл.  Нужно было не только заботиться о детях, но и помочь солдатам выжить. Многие женщины города Шимановска, где жила моя бабушка, которые были свободны от семьи, уезжали трудиться на заводы, а такие, как моя бабушка, собирались ночами в вечерней школе и шили одежду для солдат, вязали носки и варежки. Делали рейды по домам жителей, чтобы собрать хоть что-то на фронт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1264</Words>
  <Application>Microsoft Office PowerPoint</Application>
  <PresentationFormat>Экран (4:3)</PresentationFormat>
  <Paragraphs>108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Ламзина Т А</dc:creator>
  <cp:lastModifiedBy>Ламзина Т А</cp:lastModifiedBy>
  <cp:revision>22</cp:revision>
  <dcterms:created xsi:type="dcterms:W3CDTF">2013-06-27T10:03:06Z</dcterms:created>
  <dcterms:modified xsi:type="dcterms:W3CDTF">2016-02-21T11:26:04Z</dcterms:modified>
</cp:coreProperties>
</file>