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BF593A-F63B-4063-9E05-ECF4BD2C8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2499190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спряжении глаголов будущего времени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9"/>
          <p:cNvSpPr txBox="1">
            <a:spLocks noChangeArrowheads="1"/>
          </p:cNvSpPr>
          <p:nvPr/>
        </p:nvSpPr>
        <p:spPr>
          <a:xfrm>
            <a:off x="539552" y="3212976"/>
            <a:ext cx="8229600" cy="2499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Урок русского языка в 4 классе «Б» для студентов и преподавателей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Воронежского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музыкально-педагогического колледжа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Подготовила: учитель начальных классов МБОУ «Прогимназия № 2»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Нечепаева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Светлана Анатольевна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СПРЯЖЕНИЯ 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31913" y="1989138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03350" y="3213100"/>
            <a:ext cx="7207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03350" y="4508500"/>
            <a:ext cx="86518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875" y="24923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27313" y="37163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2312988" y="47974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4797425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-УТ (-ЮТ)</a:t>
            </a:r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536416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6372225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435600" y="1989138"/>
            <a:ext cx="865188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04025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877050" y="26368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77050" y="32845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39338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292725" y="4797425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-АТ (-ЯТ)</a:t>
            </a:r>
          </a:p>
        </p:txBody>
      </p:sp>
      <p:sp>
        <p:nvSpPr>
          <p:cNvPr id="8212" name="Line 5"/>
          <p:cNvSpPr>
            <a:spLocks noChangeShapeType="1"/>
          </p:cNvSpPr>
          <p:nvPr/>
        </p:nvSpPr>
        <p:spPr bwMode="auto">
          <a:xfrm>
            <a:off x="133191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13" name="Picture 25" descr="AllSmail (129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1509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55" grpId="0"/>
      <p:bldP spid="10258" grpId="0" animBg="1"/>
      <p:bldP spid="102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93775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</a:p>
        </p:txBody>
      </p:sp>
      <p:graphicFrame>
        <p:nvGraphicFramePr>
          <p:cNvPr id="9250" name="Group 34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556564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ПРОСТАЯ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ФОРМА БУДУЩЕГО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ВРЕМЕНИ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СОСТАВНАЯ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ФОРМА БУДУЩЕГО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ВРЕМЕНИ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СОВЕРШЕННЫЙ ВИД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НЕСОВЕРШЕННЫЙ ВИД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СДЕЛАЮ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СДЕЛАЕШЬ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СДЕЛАЕТ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БУДУ ДЕЛАТЬ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БУДЕШЬ ДЕЛАТЬ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БУДЕТ ДЕЛАТЬ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нахождении глаголов в форме будущего времени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Выпиши глаголы будущего времени.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00150"/>
            <a:ext cx="8715436" cy="53578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b="1" dirty="0"/>
              <a:t>   </a:t>
            </a:r>
            <a:r>
              <a:rPr lang="ru-RU" sz="2800" b="1" dirty="0" smtClean="0"/>
              <a:t>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раз лиса посетит овсяное поле ночью, всё осмотрит, всё, что нужно узнает, прикинет, много ли здесь нынче мышиных норок. В первую же ночь и поохотится, раскопает два-три мышиных жилища, доберётся до их владельцев, а к утру снова убежит в лес – первый раз надо быть поосторожней. Это потом рыжая кумушка попривыкнет, убедится, что не ждёт её здесь никакая беда, и будет разгуливать по всему полю среди бела дня, охотясь за мышами.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нахождении глаголов в форме будущего времени.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715436" cy="53578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b="1" dirty="0"/>
              <a:t>   </a:t>
            </a:r>
            <a:r>
              <a:rPr lang="ru-RU" sz="2800" b="1" dirty="0" smtClean="0"/>
              <a:t>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раз лиса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посетит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 овсяное поле ночью, всё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осмотрит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всё, что нужно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узнает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прикинет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много ли здесь нынче мышиных норок. В первую же ночь и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поохотится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раскопает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 два-три мышиных жилища,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доберётся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 до их владельцев, а к утру снова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убежит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 в лес – первый раз надо быть поосторожней. Это потом рыжая кумушка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попривыкнет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убедится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, что не ждёт её здесь никакая беда, и </a:t>
            </a:r>
            <a:r>
              <a:rPr lang="ru-RU" sz="3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будет разгуливать 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по всему полю среди бела дня, охотясь за мышами.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нахождении глаголов в форме </a:t>
            </a:r>
            <a:r>
              <a:rPr lang="ru-RU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будущего времени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Выпиши пословицы только в будущем времени.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595021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Тише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дальше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Поспеш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людей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насмеш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труда не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вын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рыбку из пруда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Волка ноги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корм . т.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беды друга не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Аппетит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 . т 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еды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в нахождении глаголов в форме будущего времени.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85860"/>
            <a:ext cx="87154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Поспешишь</a:t>
            </a:r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людей насмешишь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труда не вынешь рыбку из пруда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беды друга не узнаешь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хорошую работу!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361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Упражнения  в спряжении глаголов будущего времени</vt:lpstr>
      <vt:lpstr>ТИПЫ СПРЯЖЕНИЯ </vt:lpstr>
      <vt:lpstr>Запомни!</vt:lpstr>
      <vt:lpstr>Упражнение в нахождении глаголов в форме будущего времени.  Выпиши глаголы будущего времени. </vt:lpstr>
      <vt:lpstr>Упражнение в нахождении глаголов в форме будущего времени. </vt:lpstr>
      <vt:lpstr>Упражнение в нахождении глаголов в форме будущего времени.  Выпиши пословицы только в будущем времени. </vt:lpstr>
      <vt:lpstr>Упражнение в нахождении глаголов в форме будущего времени. </vt:lpstr>
      <vt:lpstr>Спасибо за хорошую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 в спряжении глаголов будущего времени</dc:title>
  <dc:creator>User</dc:creator>
  <cp:lastModifiedBy>Toshiba</cp:lastModifiedBy>
  <cp:revision>7</cp:revision>
  <dcterms:created xsi:type="dcterms:W3CDTF">2015-04-13T05:24:09Z</dcterms:created>
  <dcterms:modified xsi:type="dcterms:W3CDTF">2016-02-27T06:41:16Z</dcterms:modified>
</cp:coreProperties>
</file>