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EAD19-8F70-4757-AB56-F89E415F61F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8BAFA4-A4B5-4243-BE50-A39C1AA5F4C0}">
      <dgm:prSet phldrT="[Текст]"/>
      <dgm:spPr/>
      <dgm:t>
        <a:bodyPr/>
        <a:lstStyle/>
        <a:p>
          <a:r>
            <a:rPr lang="ru-RU" dirty="0" smtClean="0"/>
            <a:t>Физическая  готовность</a:t>
          </a:r>
          <a:endParaRPr lang="ru-RU" dirty="0"/>
        </a:p>
      </dgm:t>
    </dgm:pt>
    <dgm:pt modelId="{A0E944E7-8D5A-4B98-9B76-CE95DC3399FC}" type="parTrans" cxnId="{B4DC7767-D92F-42B1-9158-FA6C3518DF8E}">
      <dgm:prSet/>
      <dgm:spPr/>
      <dgm:t>
        <a:bodyPr/>
        <a:lstStyle/>
        <a:p>
          <a:endParaRPr lang="ru-RU"/>
        </a:p>
      </dgm:t>
    </dgm:pt>
    <dgm:pt modelId="{DC2F6C81-221F-4F05-9542-A6DBA3C2DE61}" type="sibTrans" cxnId="{B4DC7767-D92F-42B1-9158-FA6C3518DF8E}">
      <dgm:prSet/>
      <dgm:spPr/>
      <dgm:t>
        <a:bodyPr/>
        <a:lstStyle/>
        <a:p>
          <a:endParaRPr lang="ru-RU"/>
        </a:p>
      </dgm:t>
    </dgm:pt>
    <dgm:pt modelId="{FDDD65D2-D0AE-4AAC-ADFA-746F6E836C1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Состояние здоровья.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3CF4962-10F1-4DE3-AFF7-C8EE06827484}" type="parTrans" cxnId="{C6FA4969-9AA1-4053-A201-C978A00D328F}">
      <dgm:prSet/>
      <dgm:spPr/>
      <dgm:t>
        <a:bodyPr/>
        <a:lstStyle/>
        <a:p>
          <a:endParaRPr lang="ru-RU"/>
        </a:p>
      </dgm:t>
    </dgm:pt>
    <dgm:pt modelId="{FBAC3595-C812-4047-A4E3-C64A421DF2E2}" type="sibTrans" cxnId="{C6FA4969-9AA1-4053-A201-C978A00D328F}">
      <dgm:prSet/>
      <dgm:spPr/>
      <dgm:t>
        <a:bodyPr/>
        <a:lstStyle/>
        <a:p>
          <a:endParaRPr lang="ru-RU"/>
        </a:p>
      </dgm:t>
    </dgm:pt>
    <dgm:pt modelId="{99355FB0-DE27-4677-AA41-486250B8C63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Психологическая готовность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F14C801-FE1F-4E9B-8242-FF875248A2EF}" type="parTrans" cxnId="{FF106BBA-404E-4BEB-BB58-C07A551F45C7}">
      <dgm:prSet/>
      <dgm:spPr/>
      <dgm:t>
        <a:bodyPr/>
        <a:lstStyle/>
        <a:p>
          <a:endParaRPr lang="ru-RU"/>
        </a:p>
      </dgm:t>
    </dgm:pt>
    <dgm:pt modelId="{C9F57F4C-947A-4A43-8EEC-45AB59C10F9C}" type="sibTrans" cxnId="{FF106BBA-404E-4BEB-BB58-C07A551F45C7}">
      <dgm:prSet/>
      <dgm:spPr/>
      <dgm:t>
        <a:bodyPr/>
        <a:lstStyle/>
        <a:p>
          <a:endParaRPr lang="ru-RU"/>
        </a:p>
      </dgm:t>
    </dgm:pt>
    <dgm:pt modelId="{2506D731-F794-4723-A902-75A761CF2FA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Эмоционально-личностная (произвольность поведения, учебно-познавательная мотивация, формирование самооценки) 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36C5BCB-9206-40B2-818F-CAF5EDBF8F0E}" type="parTrans" cxnId="{C66BABB6-9A69-4551-B950-2A30C55D8952}">
      <dgm:prSet/>
      <dgm:spPr/>
      <dgm:t>
        <a:bodyPr/>
        <a:lstStyle/>
        <a:p>
          <a:endParaRPr lang="ru-RU"/>
        </a:p>
      </dgm:t>
    </dgm:pt>
    <dgm:pt modelId="{18938306-BF88-43F3-923C-3D8CE9B9B544}" type="sibTrans" cxnId="{C66BABB6-9A69-4551-B950-2A30C55D8952}">
      <dgm:prSet/>
      <dgm:spPr/>
      <dgm:t>
        <a:bodyPr/>
        <a:lstStyle/>
        <a:p>
          <a:endParaRPr lang="ru-RU"/>
        </a:p>
      </dgm:t>
    </dgm:pt>
    <dgm:pt modelId="{88CEAF6E-FA95-44EC-AF22-A13E5950819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Интеллектуальная.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AFD4B5-BD38-4190-91EB-AFDDC1424EA9}" type="parTrans" cxnId="{E4214053-1EA2-4863-8B5A-2EF190584988}">
      <dgm:prSet/>
      <dgm:spPr/>
      <dgm:t>
        <a:bodyPr/>
        <a:lstStyle/>
        <a:p>
          <a:endParaRPr lang="ru-RU"/>
        </a:p>
      </dgm:t>
    </dgm:pt>
    <dgm:pt modelId="{6124DB74-2292-4C91-A344-6B876302C6FB}" type="sibTrans" cxnId="{E4214053-1EA2-4863-8B5A-2EF190584988}">
      <dgm:prSet/>
      <dgm:spPr/>
      <dgm:t>
        <a:bodyPr/>
        <a:lstStyle/>
        <a:p>
          <a:endParaRPr lang="ru-RU"/>
        </a:p>
      </dgm:t>
    </dgm:pt>
    <dgm:pt modelId="{A1B9D1E4-4D56-4127-9E15-7FE248CDE8AA}">
      <dgm:prSet phldrT="[Текст]"/>
      <dgm:spPr/>
      <dgm:t>
        <a:bodyPr/>
        <a:lstStyle/>
        <a:p>
          <a:endParaRPr lang="ru-RU" dirty="0"/>
        </a:p>
      </dgm:t>
    </dgm:pt>
    <dgm:pt modelId="{7A6D45DC-B387-4DF0-B4E4-D2DC6E6B01F8}" type="parTrans" cxnId="{F07D3852-733D-4117-B45F-D8ADC1AA212E}">
      <dgm:prSet/>
      <dgm:spPr/>
      <dgm:t>
        <a:bodyPr/>
        <a:lstStyle/>
        <a:p>
          <a:endParaRPr lang="ru-RU"/>
        </a:p>
      </dgm:t>
    </dgm:pt>
    <dgm:pt modelId="{C228E8D8-A425-43C8-9F29-037ABA9F4D9F}" type="sibTrans" cxnId="{F07D3852-733D-4117-B45F-D8ADC1AA212E}">
      <dgm:prSet/>
      <dgm:spPr/>
      <dgm:t>
        <a:bodyPr/>
        <a:lstStyle/>
        <a:p>
          <a:endParaRPr lang="ru-RU"/>
        </a:p>
      </dgm:t>
    </dgm:pt>
    <dgm:pt modelId="{69F1D1B9-070C-46FD-966B-215AA2F7FEF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Развитие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двигательн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навыков - тонкая моторная координация; физическая и умственная работоспособность.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46ABDE6-91F7-4728-B69C-6027E226DB23}" type="parTrans" cxnId="{3460D5B3-13AC-456B-B860-25686E40F997}">
      <dgm:prSet/>
      <dgm:spPr/>
      <dgm:t>
        <a:bodyPr/>
        <a:lstStyle/>
        <a:p>
          <a:endParaRPr lang="ru-RU"/>
        </a:p>
      </dgm:t>
    </dgm:pt>
    <dgm:pt modelId="{059F797D-F06D-4B9D-9576-A66B6E26B35E}" type="sibTrans" cxnId="{3460D5B3-13AC-456B-B860-25686E40F997}">
      <dgm:prSet/>
      <dgm:spPr/>
      <dgm:t>
        <a:bodyPr/>
        <a:lstStyle/>
        <a:p>
          <a:endParaRPr lang="ru-RU"/>
        </a:p>
      </dgm:t>
    </dgm:pt>
    <dgm:pt modelId="{A1DBBC3D-8BF5-44A3-BD62-4764BCDFB8E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Коммуникативная.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0339B12-44E7-47FB-9C5C-AB86B1F3821F}" type="parTrans" cxnId="{D8AF0FF3-4C97-40B2-8816-C5A496D0D407}">
      <dgm:prSet/>
      <dgm:spPr/>
      <dgm:t>
        <a:bodyPr/>
        <a:lstStyle/>
        <a:p>
          <a:endParaRPr lang="ru-RU"/>
        </a:p>
      </dgm:t>
    </dgm:pt>
    <dgm:pt modelId="{7D60DE84-169F-42DB-9EF7-468941D73BA0}" type="sibTrans" cxnId="{D8AF0FF3-4C97-40B2-8816-C5A496D0D407}">
      <dgm:prSet/>
      <dgm:spPr/>
      <dgm:t>
        <a:bodyPr/>
        <a:lstStyle/>
        <a:p>
          <a:endParaRPr lang="ru-RU"/>
        </a:p>
      </dgm:t>
    </dgm:pt>
    <dgm:pt modelId="{BBBE2556-F678-4B68-A45F-DDAD5D0FE8CF}" type="pres">
      <dgm:prSet presAssocID="{2C6EAD19-8F70-4757-AB56-F89E415F61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68626B-01FB-41B5-93D7-69FBF7598E09}" type="pres">
      <dgm:prSet presAssocID="{168BAFA4-A4B5-4243-BE50-A39C1AA5F4C0}" presName="composite" presStyleCnt="0"/>
      <dgm:spPr/>
    </dgm:pt>
    <dgm:pt modelId="{A40E484E-35A7-4B91-B6A8-FC561B0EA037}" type="pres">
      <dgm:prSet presAssocID="{168BAFA4-A4B5-4243-BE50-A39C1AA5F4C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CEBBD-1966-432A-ABB8-A2C15F2ABA95}" type="pres">
      <dgm:prSet presAssocID="{168BAFA4-A4B5-4243-BE50-A39C1AA5F4C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74445-71AB-4786-AE35-C93836DA4ADB}" type="pres">
      <dgm:prSet presAssocID="{DC2F6C81-221F-4F05-9542-A6DBA3C2DE61}" presName="space" presStyleCnt="0"/>
      <dgm:spPr/>
    </dgm:pt>
    <dgm:pt modelId="{E4153B05-6033-4953-AC93-AA77F5ADBCBD}" type="pres">
      <dgm:prSet presAssocID="{99355FB0-DE27-4677-AA41-486250B8C631}" presName="composite" presStyleCnt="0"/>
      <dgm:spPr/>
    </dgm:pt>
    <dgm:pt modelId="{A57AFACD-C355-461A-BF9E-909DA78BFA74}" type="pres">
      <dgm:prSet presAssocID="{99355FB0-DE27-4677-AA41-486250B8C63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9EA56-15A9-4814-80EC-9784C79BED39}" type="pres">
      <dgm:prSet presAssocID="{99355FB0-DE27-4677-AA41-486250B8C63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60D5B3-13AC-456B-B860-25686E40F997}" srcId="{168BAFA4-A4B5-4243-BE50-A39C1AA5F4C0}" destId="{69F1D1B9-070C-46FD-966B-215AA2F7FEF1}" srcOrd="1" destOrd="0" parTransId="{846ABDE6-91F7-4728-B69C-6027E226DB23}" sibTransId="{059F797D-F06D-4B9D-9576-A66B6E26B35E}"/>
    <dgm:cxn modelId="{4F6C4870-979D-4AA4-A47E-14E970D86D1C}" type="presOf" srcId="{A1DBBC3D-8BF5-44A3-BD62-4764BCDFB8E3}" destId="{EDA9EA56-15A9-4814-80EC-9784C79BED39}" srcOrd="0" destOrd="2" presId="urn:microsoft.com/office/officeart/2005/8/layout/hList1"/>
    <dgm:cxn modelId="{081F5583-3ED4-419B-9E96-3BA9E1F1736F}" type="presOf" srcId="{69F1D1B9-070C-46FD-966B-215AA2F7FEF1}" destId="{058CEBBD-1966-432A-ABB8-A2C15F2ABA95}" srcOrd="0" destOrd="1" presId="urn:microsoft.com/office/officeart/2005/8/layout/hList1"/>
    <dgm:cxn modelId="{C6FA4969-9AA1-4053-A201-C978A00D328F}" srcId="{168BAFA4-A4B5-4243-BE50-A39C1AA5F4C0}" destId="{FDDD65D2-D0AE-4AAC-ADFA-746F6E836C11}" srcOrd="0" destOrd="0" parTransId="{23CF4962-10F1-4DE3-AFF7-C8EE06827484}" sibTransId="{FBAC3595-C812-4047-A4E3-C64A421DF2E2}"/>
    <dgm:cxn modelId="{B4DC7767-D92F-42B1-9158-FA6C3518DF8E}" srcId="{2C6EAD19-8F70-4757-AB56-F89E415F61FA}" destId="{168BAFA4-A4B5-4243-BE50-A39C1AA5F4C0}" srcOrd="0" destOrd="0" parTransId="{A0E944E7-8D5A-4B98-9B76-CE95DC3399FC}" sibTransId="{DC2F6C81-221F-4F05-9542-A6DBA3C2DE61}"/>
    <dgm:cxn modelId="{E4214053-1EA2-4863-8B5A-2EF190584988}" srcId="{99355FB0-DE27-4677-AA41-486250B8C631}" destId="{88CEAF6E-FA95-44EC-AF22-A13E59508196}" srcOrd="1" destOrd="0" parTransId="{B2AFD4B5-BD38-4190-91EB-AFDDC1424EA9}" sibTransId="{6124DB74-2292-4C91-A344-6B876302C6FB}"/>
    <dgm:cxn modelId="{F07D3852-733D-4117-B45F-D8ADC1AA212E}" srcId="{168BAFA4-A4B5-4243-BE50-A39C1AA5F4C0}" destId="{A1B9D1E4-4D56-4127-9E15-7FE248CDE8AA}" srcOrd="2" destOrd="0" parTransId="{7A6D45DC-B387-4DF0-B4E4-D2DC6E6B01F8}" sibTransId="{C228E8D8-A425-43C8-9F29-037ABA9F4D9F}"/>
    <dgm:cxn modelId="{C66BABB6-9A69-4551-B950-2A30C55D8952}" srcId="{99355FB0-DE27-4677-AA41-486250B8C631}" destId="{2506D731-F794-4723-A902-75A761CF2FAB}" srcOrd="0" destOrd="0" parTransId="{536C5BCB-9206-40B2-818F-CAF5EDBF8F0E}" sibTransId="{18938306-BF88-43F3-923C-3D8CE9B9B544}"/>
    <dgm:cxn modelId="{D8AF0FF3-4C97-40B2-8816-C5A496D0D407}" srcId="{99355FB0-DE27-4677-AA41-486250B8C631}" destId="{A1DBBC3D-8BF5-44A3-BD62-4764BCDFB8E3}" srcOrd="2" destOrd="0" parTransId="{80339B12-44E7-47FB-9C5C-AB86B1F3821F}" sibTransId="{7D60DE84-169F-42DB-9EF7-468941D73BA0}"/>
    <dgm:cxn modelId="{79D7810E-E777-4025-BCAE-0BD05DA15D54}" type="presOf" srcId="{88CEAF6E-FA95-44EC-AF22-A13E59508196}" destId="{EDA9EA56-15A9-4814-80EC-9784C79BED39}" srcOrd="0" destOrd="1" presId="urn:microsoft.com/office/officeart/2005/8/layout/hList1"/>
    <dgm:cxn modelId="{F725E283-9555-4D35-B21A-E3290724BD2D}" type="presOf" srcId="{99355FB0-DE27-4677-AA41-486250B8C631}" destId="{A57AFACD-C355-461A-BF9E-909DA78BFA74}" srcOrd="0" destOrd="0" presId="urn:microsoft.com/office/officeart/2005/8/layout/hList1"/>
    <dgm:cxn modelId="{FF106BBA-404E-4BEB-BB58-C07A551F45C7}" srcId="{2C6EAD19-8F70-4757-AB56-F89E415F61FA}" destId="{99355FB0-DE27-4677-AA41-486250B8C631}" srcOrd="1" destOrd="0" parTransId="{3F14C801-FE1F-4E9B-8242-FF875248A2EF}" sibTransId="{C9F57F4C-947A-4A43-8EEC-45AB59C10F9C}"/>
    <dgm:cxn modelId="{0A4149E8-85F8-4E46-BC90-77804CB36FA1}" type="presOf" srcId="{FDDD65D2-D0AE-4AAC-ADFA-746F6E836C11}" destId="{058CEBBD-1966-432A-ABB8-A2C15F2ABA95}" srcOrd="0" destOrd="0" presId="urn:microsoft.com/office/officeart/2005/8/layout/hList1"/>
    <dgm:cxn modelId="{4DE703F5-9777-47CF-B2EE-16975709FF29}" type="presOf" srcId="{2506D731-F794-4723-A902-75A761CF2FAB}" destId="{EDA9EA56-15A9-4814-80EC-9784C79BED39}" srcOrd="0" destOrd="0" presId="urn:microsoft.com/office/officeart/2005/8/layout/hList1"/>
    <dgm:cxn modelId="{FA38ACA2-3E9F-42E1-9952-824C88DE12CD}" type="presOf" srcId="{2C6EAD19-8F70-4757-AB56-F89E415F61FA}" destId="{BBBE2556-F678-4B68-A45F-DDAD5D0FE8CF}" srcOrd="0" destOrd="0" presId="urn:microsoft.com/office/officeart/2005/8/layout/hList1"/>
    <dgm:cxn modelId="{793A94FA-DFA6-4749-B606-CA1CE3029826}" type="presOf" srcId="{A1B9D1E4-4D56-4127-9E15-7FE248CDE8AA}" destId="{058CEBBD-1966-432A-ABB8-A2C15F2ABA95}" srcOrd="0" destOrd="2" presId="urn:microsoft.com/office/officeart/2005/8/layout/hList1"/>
    <dgm:cxn modelId="{4E6B5D36-EFE1-4B80-9A26-2C414DEF8385}" type="presOf" srcId="{168BAFA4-A4B5-4243-BE50-A39C1AA5F4C0}" destId="{A40E484E-35A7-4B91-B6A8-FC561B0EA037}" srcOrd="0" destOrd="0" presId="urn:microsoft.com/office/officeart/2005/8/layout/hList1"/>
    <dgm:cxn modelId="{8143D539-6871-4C63-859B-C6700044FB53}" type="presParOf" srcId="{BBBE2556-F678-4B68-A45F-DDAD5D0FE8CF}" destId="{6468626B-01FB-41B5-93D7-69FBF7598E09}" srcOrd="0" destOrd="0" presId="urn:microsoft.com/office/officeart/2005/8/layout/hList1"/>
    <dgm:cxn modelId="{6D7C0F74-CFC4-4F8C-9FA2-982AD452C702}" type="presParOf" srcId="{6468626B-01FB-41B5-93D7-69FBF7598E09}" destId="{A40E484E-35A7-4B91-B6A8-FC561B0EA037}" srcOrd="0" destOrd="0" presId="urn:microsoft.com/office/officeart/2005/8/layout/hList1"/>
    <dgm:cxn modelId="{B634FEEC-B727-4A81-A924-A5A4C0C988C2}" type="presParOf" srcId="{6468626B-01FB-41B5-93D7-69FBF7598E09}" destId="{058CEBBD-1966-432A-ABB8-A2C15F2ABA95}" srcOrd="1" destOrd="0" presId="urn:microsoft.com/office/officeart/2005/8/layout/hList1"/>
    <dgm:cxn modelId="{AD023BDC-8CE3-41EA-B5FC-C8F358A61A9D}" type="presParOf" srcId="{BBBE2556-F678-4B68-A45F-DDAD5D0FE8CF}" destId="{C4874445-71AB-4786-AE35-C93836DA4ADB}" srcOrd="1" destOrd="0" presId="urn:microsoft.com/office/officeart/2005/8/layout/hList1"/>
    <dgm:cxn modelId="{95ADF69B-2880-4C6F-A802-EA6C7D27852E}" type="presParOf" srcId="{BBBE2556-F678-4B68-A45F-DDAD5D0FE8CF}" destId="{E4153B05-6033-4953-AC93-AA77F5ADBCBD}" srcOrd="2" destOrd="0" presId="urn:microsoft.com/office/officeart/2005/8/layout/hList1"/>
    <dgm:cxn modelId="{54C44273-C6E0-47AE-9FDB-573123A1361A}" type="presParOf" srcId="{E4153B05-6033-4953-AC93-AA77F5ADBCBD}" destId="{A57AFACD-C355-461A-BF9E-909DA78BFA74}" srcOrd="0" destOrd="0" presId="urn:microsoft.com/office/officeart/2005/8/layout/hList1"/>
    <dgm:cxn modelId="{5867BAA1-79B8-4F94-8443-C569B434825D}" type="presParOf" srcId="{E4153B05-6033-4953-AC93-AA77F5ADBCBD}" destId="{EDA9EA56-15A9-4814-80EC-9784C79BED39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EC26B7-8BE9-4ABE-9C9B-C7A6CCC2B0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B75EFA-7BF4-464B-B0B5-FAEDFE8A66CA}">
      <dgm:prSet phldrT="[Текст]"/>
      <dgm:spPr/>
      <dgm:t>
        <a:bodyPr/>
        <a:lstStyle/>
        <a:p>
          <a:r>
            <a:rPr lang="ru-RU" dirty="0" smtClean="0"/>
            <a:t>Личностные результаты.</a:t>
          </a:r>
          <a:endParaRPr lang="ru-RU" dirty="0"/>
        </a:p>
      </dgm:t>
    </dgm:pt>
    <dgm:pt modelId="{7E366467-C31E-400D-A3B0-4A1A83D85AED}" type="parTrans" cxnId="{CCAA14CE-A002-41DA-A858-1EC34A2A5869}">
      <dgm:prSet/>
      <dgm:spPr/>
      <dgm:t>
        <a:bodyPr/>
        <a:lstStyle/>
        <a:p>
          <a:endParaRPr lang="ru-RU"/>
        </a:p>
      </dgm:t>
    </dgm:pt>
    <dgm:pt modelId="{10C61C1F-C711-4CE2-AC17-F18E5742A944}" type="sibTrans" cxnId="{CCAA14CE-A002-41DA-A858-1EC34A2A5869}">
      <dgm:prSet/>
      <dgm:spPr/>
      <dgm:t>
        <a:bodyPr/>
        <a:lstStyle/>
        <a:p>
          <a:endParaRPr lang="ru-RU"/>
        </a:p>
      </dgm:t>
    </dgm:pt>
    <dgm:pt modelId="{37B680C2-0A18-4A8E-B5D2-6956F2FBBB3C}">
      <dgm:prSet phldrT="[Текст]"/>
      <dgm:spPr/>
      <dgm:t>
        <a:bodyPr/>
        <a:lstStyle/>
        <a:p>
          <a:r>
            <a:rPr lang="ru-RU" dirty="0" smtClean="0"/>
            <a:t>Готовность и способность к саморазвитию</a:t>
          </a:r>
          <a:endParaRPr lang="ru-RU" dirty="0"/>
        </a:p>
      </dgm:t>
    </dgm:pt>
    <dgm:pt modelId="{9815C73B-339D-4B13-9706-542D5D7B3DBE}" type="parTrans" cxnId="{5D79E7CB-10ED-4BAC-8136-D2B0020C9BFA}">
      <dgm:prSet/>
      <dgm:spPr/>
      <dgm:t>
        <a:bodyPr/>
        <a:lstStyle/>
        <a:p>
          <a:endParaRPr lang="ru-RU"/>
        </a:p>
      </dgm:t>
    </dgm:pt>
    <dgm:pt modelId="{22C30C35-DAFE-40FF-B706-4A55335CBBB4}" type="sibTrans" cxnId="{5D79E7CB-10ED-4BAC-8136-D2B0020C9BFA}">
      <dgm:prSet/>
      <dgm:spPr/>
      <dgm:t>
        <a:bodyPr/>
        <a:lstStyle/>
        <a:p>
          <a:endParaRPr lang="ru-RU"/>
        </a:p>
      </dgm:t>
    </dgm:pt>
    <dgm:pt modelId="{76535B59-21A6-47CA-BAB5-62686013FFDD}">
      <dgm:prSet phldrT="[Текст]"/>
      <dgm:spPr/>
      <dgm:t>
        <a:bodyPr/>
        <a:lstStyle/>
        <a:p>
          <a:r>
            <a:rPr lang="ru-RU" dirty="0" err="1" smtClean="0"/>
            <a:t>Метапредметные</a:t>
          </a:r>
          <a:r>
            <a:rPr lang="ru-RU" dirty="0" smtClean="0"/>
            <a:t> результаты.</a:t>
          </a:r>
          <a:endParaRPr lang="ru-RU" dirty="0"/>
        </a:p>
      </dgm:t>
    </dgm:pt>
    <dgm:pt modelId="{E47D701C-5D9B-402D-AB78-1643C43B607F}" type="parTrans" cxnId="{78BED652-B95F-47CB-A0DD-527BDFD2CEBE}">
      <dgm:prSet/>
      <dgm:spPr/>
      <dgm:t>
        <a:bodyPr/>
        <a:lstStyle/>
        <a:p>
          <a:endParaRPr lang="ru-RU"/>
        </a:p>
      </dgm:t>
    </dgm:pt>
    <dgm:pt modelId="{E15B0962-0D99-4884-9893-85DEA14063B8}" type="sibTrans" cxnId="{78BED652-B95F-47CB-A0DD-527BDFD2CEBE}">
      <dgm:prSet/>
      <dgm:spPr/>
      <dgm:t>
        <a:bodyPr/>
        <a:lstStyle/>
        <a:p>
          <a:endParaRPr lang="ru-RU"/>
        </a:p>
      </dgm:t>
    </dgm:pt>
    <dgm:pt modelId="{064659EC-CB00-411F-B273-1A4BD4C2BFF0}">
      <dgm:prSet phldrT="[Текст]"/>
      <dgm:spPr/>
      <dgm:t>
        <a:bodyPr/>
        <a:lstStyle/>
        <a:p>
          <a:r>
            <a:rPr lang="ru-RU" dirty="0" smtClean="0"/>
            <a:t>Познавательные действия</a:t>
          </a:r>
          <a:endParaRPr lang="ru-RU" dirty="0"/>
        </a:p>
      </dgm:t>
    </dgm:pt>
    <dgm:pt modelId="{1F1024A3-7A26-4B8E-84D5-7C69F77D54A8}" type="parTrans" cxnId="{08102BA6-842C-4D65-862C-041E20021349}">
      <dgm:prSet/>
      <dgm:spPr/>
      <dgm:t>
        <a:bodyPr/>
        <a:lstStyle/>
        <a:p>
          <a:endParaRPr lang="ru-RU"/>
        </a:p>
      </dgm:t>
    </dgm:pt>
    <dgm:pt modelId="{3F04E7D0-D193-4FA7-9410-E95DC1CE9E2A}" type="sibTrans" cxnId="{08102BA6-842C-4D65-862C-041E20021349}">
      <dgm:prSet/>
      <dgm:spPr/>
      <dgm:t>
        <a:bodyPr/>
        <a:lstStyle/>
        <a:p>
          <a:endParaRPr lang="ru-RU"/>
        </a:p>
      </dgm:t>
    </dgm:pt>
    <dgm:pt modelId="{1509F946-76B9-4652-9DB4-9974783CAE40}">
      <dgm:prSet phldrT="[Текст]"/>
      <dgm:spPr/>
      <dgm:t>
        <a:bodyPr/>
        <a:lstStyle/>
        <a:p>
          <a:r>
            <a:rPr lang="ru-RU" dirty="0" smtClean="0"/>
            <a:t>Предметные результаты.</a:t>
          </a:r>
          <a:endParaRPr lang="ru-RU" dirty="0"/>
        </a:p>
      </dgm:t>
    </dgm:pt>
    <dgm:pt modelId="{1BFF8F65-01A1-4171-B122-A050A5C13157}" type="parTrans" cxnId="{3BCBB46F-A971-463A-8502-D814DC643BC3}">
      <dgm:prSet/>
      <dgm:spPr/>
      <dgm:t>
        <a:bodyPr/>
        <a:lstStyle/>
        <a:p>
          <a:endParaRPr lang="ru-RU"/>
        </a:p>
      </dgm:t>
    </dgm:pt>
    <dgm:pt modelId="{D5C8EE04-33FF-4BEF-82AA-8BBBA1E234B3}" type="sibTrans" cxnId="{3BCBB46F-A971-463A-8502-D814DC643BC3}">
      <dgm:prSet/>
      <dgm:spPr/>
      <dgm:t>
        <a:bodyPr/>
        <a:lstStyle/>
        <a:p>
          <a:endParaRPr lang="ru-RU"/>
        </a:p>
      </dgm:t>
    </dgm:pt>
    <dgm:pt modelId="{110A83EB-808F-4A0B-B8DD-D9C592770E14}">
      <dgm:prSet phldrT="[Текст]"/>
      <dgm:spPr/>
      <dgm:t>
        <a:bodyPr/>
        <a:lstStyle/>
        <a:p>
          <a:r>
            <a:rPr lang="ru-RU" dirty="0" smtClean="0"/>
            <a:t>Опыт получения нового знания в каждой предметной области, его преобразования и применения.</a:t>
          </a:r>
          <a:endParaRPr lang="ru-RU" dirty="0"/>
        </a:p>
      </dgm:t>
    </dgm:pt>
    <dgm:pt modelId="{9CC897D6-FB69-492E-A13E-F54F3E9CD0FB}" type="parTrans" cxnId="{1380FD85-CC05-444E-A6EE-AAE488A7ABA6}">
      <dgm:prSet/>
      <dgm:spPr/>
      <dgm:t>
        <a:bodyPr/>
        <a:lstStyle/>
        <a:p>
          <a:endParaRPr lang="ru-RU"/>
        </a:p>
      </dgm:t>
    </dgm:pt>
    <dgm:pt modelId="{0433D2FD-3E1A-4EED-B33B-CE0F79A02F92}" type="sibTrans" cxnId="{1380FD85-CC05-444E-A6EE-AAE488A7ABA6}">
      <dgm:prSet/>
      <dgm:spPr/>
      <dgm:t>
        <a:bodyPr/>
        <a:lstStyle/>
        <a:p>
          <a:endParaRPr lang="ru-RU"/>
        </a:p>
      </dgm:t>
    </dgm:pt>
    <dgm:pt modelId="{0B7469F3-FF66-49F9-88B3-C18B3F41BFA0}">
      <dgm:prSet phldrT="[Текст]"/>
      <dgm:spPr/>
      <dgm:t>
        <a:bodyPr/>
        <a:lstStyle/>
        <a:p>
          <a:r>
            <a:rPr lang="ru-RU" dirty="0" smtClean="0"/>
            <a:t>Система основополагающих элементов научного знания.</a:t>
          </a:r>
          <a:endParaRPr lang="ru-RU" dirty="0"/>
        </a:p>
      </dgm:t>
    </dgm:pt>
    <dgm:pt modelId="{0BE8630E-5466-455E-BC44-912C70CAAC28}" type="parTrans" cxnId="{02F59E42-5D21-481E-A4FE-D66941557D1A}">
      <dgm:prSet/>
      <dgm:spPr/>
      <dgm:t>
        <a:bodyPr/>
        <a:lstStyle/>
        <a:p>
          <a:endParaRPr lang="ru-RU"/>
        </a:p>
      </dgm:t>
    </dgm:pt>
    <dgm:pt modelId="{A7A47B61-DC6E-4EFC-AFDE-EC2692B561FA}" type="sibTrans" cxnId="{02F59E42-5D21-481E-A4FE-D66941557D1A}">
      <dgm:prSet/>
      <dgm:spPr/>
      <dgm:t>
        <a:bodyPr/>
        <a:lstStyle/>
        <a:p>
          <a:endParaRPr lang="ru-RU"/>
        </a:p>
      </dgm:t>
    </dgm:pt>
    <dgm:pt modelId="{A2BC73FC-66D9-47E8-B99E-8CBDDF6F7CD6}">
      <dgm:prSet phldrT="[Текст]"/>
      <dgm:spPr/>
      <dgm:t>
        <a:bodyPr/>
        <a:lstStyle/>
        <a:p>
          <a:r>
            <a:rPr lang="ru-RU" dirty="0" err="1" smtClean="0"/>
            <a:t>Сформированность</a:t>
          </a:r>
          <a:r>
            <a:rPr lang="ru-RU" dirty="0" smtClean="0"/>
            <a:t>  мотивации к учению и познанию</a:t>
          </a:r>
          <a:endParaRPr lang="ru-RU" dirty="0"/>
        </a:p>
      </dgm:t>
    </dgm:pt>
    <dgm:pt modelId="{11CF1E61-69BE-4E84-9986-B52B04285730}" type="parTrans" cxnId="{CB61E6CB-BA76-4E23-95B5-BC61D0A312C7}">
      <dgm:prSet/>
      <dgm:spPr/>
      <dgm:t>
        <a:bodyPr/>
        <a:lstStyle/>
        <a:p>
          <a:endParaRPr lang="ru-RU"/>
        </a:p>
      </dgm:t>
    </dgm:pt>
    <dgm:pt modelId="{4235B0FD-F5E5-4962-9071-9F1D562041A4}" type="sibTrans" cxnId="{CB61E6CB-BA76-4E23-95B5-BC61D0A312C7}">
      <dgm:prSet/>
      <dgm:spPr/>
      <dgm:t>
        <a:bodyPr/>
        <a:lstStyle/>
        <a:p>
          <a:endParaRPr lang="ru-RU"/>
        </a:p>
      </dgm:t>
    </dgm:pt>
    <dgm:pt modelId="{7C898B22-58C0-4830-AD22-35A686CD1066}">
      <dgm:prSet phldrT="[Текст]"/>
      <dgm:spPr/>
      <dgm:t>
        <a:bodyPr/>
        <a:lstStyle/>
        <a:p>
          <a:r>
            <a:rPr lang="ru-RU" dirty="0" smtClean="0"/>
            <a:t>Ценностно-смысловые установки</a:t>
          </a:r>
          <a:endParaRPr lang="ru-RU" dirty="0"/>
        </a:p>
      </dgm:t>
    </dgm:pt>
    <dgm:pt modelId="{BB1B2442-CFAF-4D0E-BA84-A69F81ACB4FB}" type="parTrans" cxnId="{2E9F7818-10FA-46A4-A02A-7B9FFC04B6AF}">
      <dgm:prSet/>
      <dgm:spPr/>
      <dgm:t>
        <a:bodyPr/>
        <a:lstStyle/>
        <a:p>
          <a:endParaRPr lang="ru-RU"/>
        </a:p>
      </dgm:t>
    </dgm:pt>
    <dgm:pt modelId="{16FD044F-F75B-455F-A550-85D286F08768}" type="sibTrans" cxnId="{2E9F7818-10FA-46A4-A02A-7B9FFC04B6AF}">
      <dgm:prSet/>
      <dgm:spPr/>
      <dgm:t>
        <a:bodyPr/>
        <a:lstStyle/>
        <a:p>
          <a:endParaRPr lang="ru-RU"/>
        </a:p>
      </dgm:t>
    </dgm:pt>
    <dgm:pt modelId="{60E8AC7F-8F9B-4F44-9C4B-A7BCEF987CB2}">
      <dgm:prSet phldrT="[Текст]"/>
      <dgm:spPr/>
      <dgm:t>
        <a:bodyPr/>
        <a:lstStyle/>
        <a:p>
          <a:r>
            <a:rPr lang="ru-RU" dirty="0" smtClean="0"/>
            <a:t>Социальные компетенции</a:t>
          </a:r>
          <a:endParaRPr lang="ru-RU" dirty="0"/>
        </a:p>
      </dgm:t>
    </dgm:pt>
    <dgm:pt modelId="{FE76EA7D-93CD-4941-A1C6-30BDF1601664}" type="parTrans" cxnId="{35392A52-0584-477C-8153-7C4E8B7610AB}">
      <dgm:prSet/>
      <dgm:spPr/>
      <dgm:t>
        <a:bodyPr/>
        <a:lstStyle/>
        <a:p>
          <a:endParaRPr lang="ru-RU"/>
        </a:p>
      </dgm:t>
    </dgm:pt>
    <dgm:pt modelId="{4C6ECD08-6E67-40BD-A86A-59D24BDBD007}" type="sibTrans" cxnId="{35392A52-0584-477C-8153-7C4E8B7610AB}">
      <dgm:prSet/>
      <dgm:spPr/>
      <dgm:t>
        <a:bodyPr/>
        <a:lstStyle/>
        <a:p>
          <a:endParaRPr lang="ru-RU"/>
        </a:p>
      </dgm:t>
    </dgm:pt>
    <dgm:pt modelId="{12CE35E8-FB62-4D62-8A6F-DA850C6D225C}">
      <dgm:prSet phldrT="[Текст]"/>
      <dgm:spPr/>
      <dgm:t>
        <a:bodyPr/>
        <a:lstStyle/>
        <a:p>
          <a:r>
            <a:rPr lang="ru-RU" dirty="0" smtClean="0"/>
            <a:t>Личностные качества</a:t>
          </a:r>
          <a:endParaRPr lang="ru-RU" dirty="0"/>
        </a:p>
      </dgm:t>
    </dgm:pt>
    <dgm:pt modelId="{35A86CC2-86B3-4F3B-80B6-160731B5F0F3}" type="parTrans" cxnId="{66EB370B-6564-45E7-80D4-D2992FED0A8B}">
      <dgm:prSet/>
      <dgm:spPr/>
      <dgm:t>
        <a:bodyPr/>
        <a:lstStyle/>
        <a:p>
          <a:endParaRPr lang="ru-RU"/>
        </a:p>
      </dgm:t>
    </dgm:pt>
    <dgm:pt modelId="{B5573780-57A8-4567-BCC5-CD646E87E099}" type="sibTrans" cxnId="{66EB370B-6564-45E7-80D4-D2992FED0A8B}">
      <dgm:prSet/>
      <dgm:spPr/>
      <dgm:t>
        <a:bodyPr/>
        <a:lstStyle/>
        <a:p>
          <a:endParaRPr lang="ru-RU"/>
        </a:p>
      </dgm:t>
    </dgm:pt>
    <dgm:pt modelId="{A365D2A7-DCCA-4061-B742-E581D3D24C0E}">
      <dgm:prSet phldrT="[Текст]"/>
      <dgm:spPr/>
      <dgm:t>
        <a:bodyPr/>
        <a:lstStyle/>
        <a:p>
          <a:r>
            <a:rPr lang="ru-RU" dirty="0" err="1" smtClean="0"/>
            <a:t>Сформированность</a:t>
          </a:r>
          <a:r>
            <a:rPr lang="ru-RU" dirty="0" smtClean="0"/>
            <a:t>  основ гражданской идентичности</a:t>
          </a:r>
          <a:endParaRPr lang="ru-RU" dirty="0"/>
        </a:p>
      </dgm:t>
    </dgm:pt>
    <dgm:pt modelId="{A36B09DA-714D-4D17-A5EE-A7B6B1E1E0B4}" type="parTrans" cxnId="{122DF2B7-C83A-4D60-81BF-F41545796E73}">
      <dgm:prSet/>
      <dgm:spPr/>
      <dgm:t>
        <a:bodyPr/>
        <a:lstStyle/>
        <a:p>
          <a:endParaRPr lang="ru-RU"/>
        </a:p>
      </dgm:t>
    </dgm:pt>
    <dgm:pt modelId="{CE7FC59A-3AD6-4648-987F-F260A43A583C}" type="sibTrans" cxnId="{122DF2B7-C83A-4D60-81BF-F41545796E73}">
      <dgm:prSet/>
      <dgm:spPr/>
      <dgm:t>
        <a:bodyPr/>
        <a:lstStyle/>
        <a:p>
          <a:endParaRPr lang="ru-RU"/>
        </a:p>
      </dgm:t>
    </dgm:pt>
    <dgm:pt modelId="{B41F2A8D-EFF1-42E6-8A24-8E49F0B7C277}">
      <dgm:prSet phldrT="[Текст]"/>
      <dgm:spPr/>
      <dgm:t>
        <a:bodyPr/>
        <a:lstStyle/>
        <a:p>
          <a:r>
            <a:rPr lang="ru-RU" dirty="0" smtClean="0"/>
            <a:t>Регулятивные действия</a:t>
          </a:r>
          <a:endParaRPr lang="ru-RU" dirty="0"/>
        </a:p>
      </dgm:t>
    </dgm:pt>
    <dgm:pt modelId="{1F10DCEB-8265-47F5-AA08-90C4F2817140}" type="parTrans" cxnId="{74A60594-8F8D-461A-B861-7136CBFE4DE3}">
      <dgm:prSet/>
      <dgm:spPr/>
      <dgm:t>
        <a:bodyPr/>
        <a:lstStyle/>
        <a:p>
          <a:endParaRPr lang="ru-RU"/>
        </a:p>
      </dgm:t>
    </dgm:pt>
    <dgm:pt modelId="{6EB95579-BBF4-4261-AB6F-39F2AA15F8BF}" type="sibTrans" cxnId="{74A60594-8F8D-461A-B861-7136CBFE4DE3}">
      <dgm:prSet/>
      <dgm:spPr/>
      <dgm:t>
        <a:bodyPr/>
        <a:lstStyle/>
        <a:p>
          <a:endParaRPr lang="ru-RU"/>
        </a:p>
      </dgm:t>
    </dgm:pt>
    <dgm:pt modelId="{95E88A39-F916-43D8-940A-0ABF049EBA34}">
      <dgm:prSet phldrT="[Текст]"/>
      <dgm:spPr/>
      <dgm:t>
        <a:bodyPr/>
        <a:lstStyle/>
        <a:p>
          <a:r>
            <a:rPr lang="ru-RU" dirty="0" smtClean="0"/>
            <a:t>Коммуникативные действия</a:t>
          </a:r>
          <a:endParaRPr lang="ru-RU" dirty="0"/>
        </a:p>
      </dgm:t>
    </dgm:pt>
    <dgm:pt modelId="{96AB0EE8-F611-47F7-A3F8-D11DB05B143B}" type="parTrans" cxnId="{D0B938C2-C1C9-492C-A4B2-D8152F614C0D}">
      <dgm:prSet/>
      <dgm:spPr/>
      <dgm:t>
        <a:bodyPr/>
        <a:lstStyle/>
        <a:p>
          <a:endParaRPr lang="ru-RU"/>
        </a:p>
      </dgm:t>
    </dgm:pt>
    <dgm:pt modelId="{1CF6311E-4B55-4AA6-ACCD-38679E9A5221}" type="sibTrans" cxnId="{D0B938C2-C1C9-492C-A4B2-D8152F614C0D}">
      <dgm:prSet/>
      <dgm:spPr/>
      <dgm:t>
        <a:bodyPr/>
        <a:lstStyle/>
        <a:p>
          <a:endParaRPr lang="ru-RU"/>
        </a:p>
      </dgm:t>
    </dgm:pt>
    <dgm:pt modelId="{694116CE-23A1-486A-B9E3-8D6683127F63}" type="pres">
      <dgm:prSet presAssocID="{FFEC26B7-8BE9-4ABE-9C9B-C7A6CCC2B0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A03F35-6036-46CD-817B-08C8E21FB2E7}" type="pres">
      <dgm:prSet presAssocID="{F2B75EFA-7BF4-464B-B0B5-FAEDFE8A66CA}" presName="composite" presStyleCnt="0"/>
      <dgm:spPr/>
    </dgm:pt>
    <dgm:pt modelId="{AAB849D1-F159-4FEE-AF6B-0DBE9DEFBF91}" type="pres">
      <dgm:prSet presAssocID="{F2B75EFA-7BF4-464B-B0B5-FAEDFE8A66C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F148D-A462-4DEF-B5EE-583F2A003E49}" type="pres">
      <dgm:prSet presAssocID="{F2B75EFA-7BF4-464B-B0B5-FAEDFE8A66C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E0979-4FDE-41DE-B43D-D69DAA6C0FB1}" type="pres">
      <dgm:prSet presAssocID="{10C61C1F-C711-4CE2-AC17-F18E5742A944}" presName="space" presStyleCnt="0"/>
      <dgm:spPr/>
    </dgm:pt>
    <dgm:pt modelId="{C28713C2-21B5-40B6-9B54-7F49B2DDE3B5}" type="pres">
      <dgm:prSet presAssocID="{76535B59-21A6-47CA-BAB5-62686013FFDD}" presName="composite" presStyleCnt="0"/>
      <dgm:spPr/>
    </dgm:pt>
    <dgm:pt modelId="{3DCBA523-7C5E-47D2-85A5-154B6410EBFC}" type="pres">
      <dgm:prSet presAssocID="{76535B59-21A6-47CA-BAB5-62686013FFD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1BA80-4A54-41DB-B8B7-265A60C86820}" type="pres">
      <dgm:prSet presAssocID="{76535B59-21A6-47CA-BAB5-62686013FFD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EAB8A-3023-445C-9ED9-0DBC0531521A}" type="pres">
      <dgm:prSet presAssocID="{E15B0962-0D99-4884-9893-85DEA14063B8}" presName="space" presStyleCnt="0"/>
      <dgm:spPr/>
    </dgm:pt>
    <dgm:pt modelId="{F25014F6-5563-4EE9-87CA-1180458AF2F7}" type="pres">
      <dgm:prSet presAssocID="{1509F946-76B9-4652-9DB4-9974783CAE40}" presName="composite" presStyleCnt="0"/>
      <dgm:spPr/>
    </dgm:pt>
    <dgm:pt modelId="{CF27056F-7298-4A97-B047-144C86FB92B9}" type="pres">
      <dgm:prSet presAssocID="{1509F946-76B9-4652-9DB4-9974783CAE4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887F5-07E3-496D-AD55-D1F085B33951}" type="pres">
      <dgm:prSet presAssocID="{1509F946-76B9-4652-9DB4-9974783CAE4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0D5BC1-31B8-476E-AC85-5ED3F3965B61}" type="presOf" srcId="{60E8AC7F-8F9B-4F44-9C4B-A7BCEF987CB2}" destId="{643F148D-A462-4DEF-B5EE-583F2A003E49}" srcOrd="0" destOrd="3" presId="urn:microsoft.com/office/officeart/2005/8/layout/hList1"/>
    <dgm:cxn modelId="{5254EC45-DE0F-4BCA-8343-893F65806D0A}" type="presOf" srcId="{1509F946-76B9-4652-9DB4-9974783CAE40}" destId="{CF27056F-7298-4A97-B047-144C86FB92B9}" srcOrd="0" destOrd="0" presId="urn:microsoft.com/office/officeart/2005/8/layout/hList1"/>
    <dgm:cxn modelId="{CCAA14CE-A002-41DA-A858-1EC34A2A5869}" srcId="{FFEC26B7-8BE9-4ABE-9C9B-C7A6CCC2B038}" destId="{F2B75EFA-7BF4-464B-B0B5-FAEDFE8A66CA}" srcOrd="0" destOrd="0" parTransId="{7E366467-C31E-400D-A3B0-4A1A83D85AED}" sibTransId="{10C61C1F-C711-4CE2-AC17-F18E5742A944}"/>
    <dgm:cxn modelId="{D8E658DE-523D-418C-BE2A-2C333CFE1A46}" type="presOf" srcId="{0B7469F3-FF66-49F9-88B3-C18B3F41BFA0}" destId="{26C887F5-07E3-496D-AD55-D1F085B33951}" srcOrd="0" destOrd="1" presId="urn:microsoft.com/office/officeart/2005/8/layout/hList1"/>
    <dgm:cxn modelId="{82EDBA7E-6140-4371-ABC6-2BB92D173DB8}" type="presOf" srcId="{A2BC73FC-66D9-47E8-B99E-8CBDDF6F7CD6}" destId="{643F148D-A462-4DEF-B5EE-583F2A003E49}" srcOrd="0" destOrd="1" presId="urn:microsoft.com/office/officeart/2005/8/layout/hList1"/>
    <dgm:cxn modelId="{2737AF07-9CCC-4E50-AC23-A67D6FB00361}" type="presOf" srcId="{F2B75EFA-7BF4-464B-B0B5-FAEDFE8A66CA}" destId="{AAB849D1-F159-4FEE-AF6B-0DBE9DEFBF91}" srcOrd="0" destOrd="0" presId="urn:microsoft.com/office/officeart/2005/8/layout/hList1"/>
    <dgm:cxn modelId="{A9CC116B-B1AA-41E6-8F3A-98CC7C2B3E89}" type="presOf" srcId="{37B680C2-0A18-4A8E-B5D2-6956F2FBBB3C}" destId="{643F148D-A462-4DEF-B5EE-583F2A003E49}" srcOrd="0" destOrd="0" presId="urn:microsoft.com/office/officeart/2005/8/layout/hList1"/>
    <dgm:cxn modelId="{122DF2B7-C83A-4D60-81BF-F41545796E73}" srcId="{F2B75EFA-7BF4-464B-B0B5-FAEDFE8A66CA}" destId="{A365D2A7-DCCA-4061-B742-E581D3D24C0E}" srcOrd="5" destOrd="0" parTransId="{A36B09DA-714D-4D17-A5EE-A7B6B1E1E0B4}" sibTransId="{CE7FC59A-3AD6-4648-987F-F260A43A583C}"/>
    <dgm:cxn modelId="{9F3CBFDB-9BD9-4888-98BF-A3BBD3BCBE65}" type="presOf" srcId="{B41F2A8D-EFF1-42E6-8A24-8E49F0B7C277}" destId="{6541BA80-4A54-41DB-B8B7-265A60C86820}" srcOrd="0" destOrd="1" presId="urn:microsoft.com/office/officeart/2005/8/layout/hList1"/>
    <dgm:cxn modelId="{86A4F185-CE3B-4F6F-9BE1-AB1BF1714AF7}" type="presOf" srcId="{95E88A39-F916-43D8-940A-0ABF049EBA34}" destId="{6541BA80-4A54-41DB-B8B7-265A60C86820}" srcOrd="0" destOrd="2" presId="urn:microsoft.com/office/officeart/2005/8/layout/hList1"/>
    <dgm:cxn modelId="{78BED652-B95F-47CB-A0DD-527BDFD2CEBE}" srcId="{FFEC26B7-8BE9-4ABE-9C9B-C7A6CCC2B038}" destId="{76535B59-21A6-47CA-BAB5-62686013FFDD}" srcOrd="1" destOrd="0" parTransId="{E47D701C-5D9B-402D-AB78-1643C43B607F}" sibTransId="{E15B0962-0D99-4884-9893-85DEA14063B8}"/>
    <dgm:cxn modelId="{02F59E42-5D21-481E-A4FE-D66941557D1A}" srcId="{1509F946-76B9-4652-9DB4-9974783CAE40}" destId="{0B7469F3-FF66-49F9-88B3-C18B3F41BFA0}" srcOrd="1" destOrd="0" parTransId="{0BE8630E-5466-455E-BC44-912C70CAAC28}" sibTransId="{A7A47B61-DC6E-4EFC-AFDE-EC2692B561FA}"/>
    <dgm:cxn modelId="{2D1F894F-3FC4-4AC1-9F50-029135BAE1FA}" type="presOf" srcId="{064659EC-CB00-411F-B273-1A4BD4C2BFF0}" destId="{6541BA80-4A54-41DB-B8B7-265A60C86820}" srcOrd="0" destOrd="0" presId="urn:microsoft.com/office/officeart/2005/8/layout/hList1"/>
    <dgm:cxn modelId="{1380FD85-CC05-444E-A6EE-AAE488A7ABA6}" srcId="{1509F946-76B9-4652-9DB4-9974783CAE40}" destId="{110A83EB-808F-4A0B-B8DD-D9C592770E14}" srcOrd="0" destOrd="0" parTransId="{9CC897D6-FB69-492E-A13E-F54F3E9CD0FB}" sibTransId="{0433D2FD-3E1A-4EED-B33B-CE0F79A02F92}"/>
    <dgm:cxn modelId="{2E9F7818-10FA-46A4-A02A-7B9FFC04B6AF}" srcId="{F2B75EFA-7BF4-464B-B0B5-FAEDFE8A66CA}" destId="{7C898B22-58C0-4830-AD22-35A686CD1066}" srcOrd="2" destOrd="0" parTransId="{BB1B2442-CFAF-4D0E-BA84-A69F81ACB4FB}" sibTransId="{16FD044F-F75B-455F-A550-85D286F08768}"/>
    <dgm:cxn modelId="{901C506D-7505-475F-8071-CCEB048C1DD6}" type="presOf" srcId="{12CE35E8-FB62-4D62-8A6F-DA850C6D225C}" destId="{643F148D-A462-4DEF-B5EE-583F2A003E49}" srcOrd="0" destOrd="4" presId="urn:microsoft.com/office/officeart/2005/8/layout/hList1"/>
    <dgm:cxn modelId="{66EB370B-6564-45E7-80D4-D2992FED0A8B}" srcId="{F2B75EFA-7BF4-464B-B0B5-FAEDFE8A66CA}" destId="{12CE35E8-FB62-4D62-8A6F-DA850C6D225C}" srcOrd="4" destOrd="0" parTransId="{35A86CC2-86B3-4F3B-80B6-160731B5F0F3}" sibTransId="{B5573780-57A8-4567-BCC5-CD646E87E099}"/>
    <dgm:cxn modelId="{C6207856-8727-41E1-8F92-89BA3AE2EA46}" type="presOf" srcId="{A365D2A7-DCCA-4061-B742-E581D3D24C0E}" destId="{643F148D-A462-4DEF-B5EE-583F2A003E49}" srcOrd="0" destOrd="5" presId="urn:microsoft.com/office/officeart/2005/8/layout/hList1"/>
    <dgm:cxn modelId="{08102BA6-842C-4D65-862C-041E20021349}" srcId="{76535B59-21A6-47CA-BAB5-62686013FFDD}" destId="{064659EC-CB00-411F-B273-1A4BD4C2BFF0}" srcOrd="0" destOrd="0" parTransId="{1F1024A3-7A26-4B8E-84D5-7C69F77D54A8}" sibTransId="{3F04E7D0-D193-4FA7-9410-E95DC1CE9E2A}"/>
    <dgm:cxn modelId="{B6F1F88B-6F2A-4170-BE13-72A021619730}" type="presOf" srcId="{7C898B22-58C0-4830-AD22-35A686CD1066}" destId="{643F148D-A462-4DEF-B5EE-583F2A003E49}" srcOrd="0" destOrd="2" presId="urn:microsoft.com/office/officeart/2005/8/layout/hList1"/>
    <dgm:cxn modelId="{5D79E7CB-10ED-4BAC-8136-D2B0020C9BFA}" srcId="{F2B75EFA-7BF4-464B-B0B5-FAEDFE8A66CA}" destId="{37B680C2-0A18-4A8E-B5D2-6956F2FBBB3C}" srcOrd="0" destOrd="0" parTransId="{9815C73B-339D-4B13-9706-542D5D7B3DBE}" sibTransId="{22C30C35-DAFE-40FF-B706-4A55335CBBB4}"/>
    <dgm:cxn modelId="{3BCBB46F-A971-463A-8502-D814DC643BC3}" srcId="{FFEC26B7-8BE9-4ABE-9C9B-C7A6CCC2B038}" destId="{1509F946-76B9-4652-9DB4-9974783CAE40}" srcOrd="2" destOrd="0" parTransId="{1BFF8F65-01A1-4171-B122-A050A5C13157}" sibTransId="{D5C8EE04-33FF-4BEF-82AA-8BBBA1E234B3}"/>
    <dgm:cxn modelId="{7EB9833A-4707-47C7-A0FA-4FD66D7E847A}" type="presOf" srcId="{110A83EB-808F-4A0B-B8DD-D9C592770E14}" destId="{26C887F5-07E3-496D-AD55-D1F085B33951}" srcOrd="0" destOrd="0" presId="urn:microsoft.com/office/officeart/2005/8/layout/hList1"/>
    <dgm:cxn modelId="{D0B938C2-C1C9-492C-A4B2-D8152F614C0D}" srcId="{76535B59-21A6-47CA-BAB5-62686013FFDD}" destId="{95E88A39-F916-43D8-940A-0ABF049EBA34}" srcOrd="2" destOrd="0" parTransId="{96AB0EE8-F611-47F7-A3F8-D11DB05B143B}" sibTransId="{1CF6311E-4B55-4AA6-ACCD-38679E9A5221}"/>
    <dgm:cxn modelId="{AF0743A8-6D45-417C-BF47-9B3C87306700}" type="presOf" srcId="{FFEC26B7-8BE9-4ABE-9C9B-C7A6CCC2B038}" destId="{694116CE-23A1-486A-B9E3-8D6683127F63}" srcOrd="0" destOrd="0" presId="urn:microsoft.com/office/officeart/2005/8/layout/hList1"/>
    <dgm:cxn modelId="{CB61E6CB-BA76-4E23-95B5-BC61D0A312C7}" srcId="{F2B75EFA-7BF4-464B-B0B5-FAEDFE8A66CA}" destId="{A2BC73FC-66D9-47E8-B99E-8CBDDF6F7CD6}" srcOrd="1" destOrd="0" parTransId="{11CF1E61-69BE-4E84-9986-B52B04285730}" sibTransId="{4235B0FD-F5E5-4962-9071-9F1D562041A4}"/>
    <dgm:cxn modelId="{35392A52-0584-477C-8153-7C4E8B7610AB}" srcId="{F2B75EFA-7BF4-464B-B0B5-FAEDFE8A66CA}" destId="{60E8AC7F-8F9B-4F44-9C4B-A7BCEF987CB2}" srcOrd="3" destOrd="0" parTransId="{FE76EA7D-93CD-4941-A1C6-30BDF1601664}" sibTransId="{4C6ECD08-6E67-40BD-A86A-59D24BDBD007}"/>
    <dgm:cxn modelId="{4D738900-91D1-41C7-89E8-637A3842B4EF}" type="presOf" srcId="{76535B59-21A6-47CA-BAB5-62686013FFDD}" destId="{3DCBA523-7C5E-47D2-85A5-154B6410EBFC}" srcOrd="0" destOrd="0" presId="urn:microsoft.com/office/officeart/2005/8/layout/hList1"/>
    <dgm:cxn modelId="{74A60594-8F8D-461A-B861-7136CBFE4DE3}" srcId="{76535B59-21A6-47CA-BAB5-62686013FFDD}" destId="{B41F2A8D-EFF1-42E6-8A24-8E49F0B7C277}" srcOrd="1" destOrd="0" parTransId="{1F10DCEB-8265-47F5-AA08-90C4F2817140}" sibTransId="{6EB95579-BBF4-4261-AB6F-39F2AA15F8BF}"/>
    <dgm:cxn modelId="{43688512-2505-42A6-8FFB-17A0F03372B9}" type="presParOf" srcId="{694116CE-23A1-486A-B9E3-8D6683127F63}" destId="{CAA03F35-6036-46CD-817B-08C8E21FB2E7}" srcOrd="0" destOrd="0" presId="urn:microsoft.com/office/officeart/2005/8/layout/hList1"/>
    <dgm:cxn modelId="{8F46D736-A38F-4797-A7FD-83F546398175}" type="presParOf" srcId="{CAA03F35-6036-46CD-817B-08C8E21FB2E7}" destId="{AAB849D1-F159-4FEE-AF6B-0DBE9DEFBF91}" srcOrd="0" destOrd="0" presId="urn:microsoft.com/office/officeart/2005/8/layout/hList1"/>
    <dgm:cxn modelId="{5E0EA792-1AEA-4A6E-B70F-AF6F2BAE30BB}" type="presParOf" srcId="{CAA03F35-6036-46CD-817B-08C8E21FB2E7}" destId="{643F148D-A462-4DEF-B5EE-583F2A003E49}" srcOrd="1" destOrd="0" presId="urn:microsoft.com/office/officeart/2005/8/layout/hList1"/>
    <dgm:cxn modelId="{EC7E9504-2241-478E-A266-6A42E371F845}" type="presParOf" srcId="{694116CE-23A1-486A-B9E3-8D6683127F63}" destId="{2BDE0979-4FDE-41DE-B43D-D69DAA6C0FB1}" srcOrd="1" destOrd="0" presId="urn:microsoft.com/office/officeart/2005/8/layout/hList1"/>
    <dgm:cxn modelId="{638F116F-BCB0-46DD-A37D-989BA2642163}" type="presParOf" srcId="{694116CE-23A1-486A-B9E3-8D6683127F63}" destId="{C28713C2-21B5-40B6-9B54-7F49B2DDE3B5}" srcOrd="2" destOrd="0" presId="urn:microsoft.com/office/officeart/2005/8/layout/hList1"/>
    <dgm:cxn modelId="{2978A0B0-CF8F-478B-BABD-AC3BC4A9D9E1}" type="presParOf" srcId="{C28713C2-21B5-40B6-9B54-7F49B2DDE3B5}" destId="{3DCBA523-7C5E-47D2-85A5-154B6410EBFC}" srcOrd="0" destOrd="0" presId="urn:microsoft.com/office/officeart/2005/8/layout/hList1"/>
    <dgm:cxn modelId="{C1174D06-90B0-4BD3-A73E-4BB0063E478E}" type="presParOf" srcId="{C28713C2-21B5-40B6-9B54-7F49B2DDE3B5}" destId="{6541BA80-4A54-41DB-B8B7-265A60C86820}" srcOrd="1" destOrd="0" presId="urn:microsoft.com/office/officeart/2005/8/layout/hList1"/>
    <dgm:cxn modelId="{467F763E-CD18-4443-9CBE-56816AC2EC11}" type="presParOf" srcId="{694116CE-23A1-486A-B9E3-8D6683127F63}" destId="{DDFEAB8A-3023-445C-9ED9-0DBC0531521A}" srcOrd="3" destOrd="0" presId="urn:microsoft.com/office/officeart/2005/8/layout/hList1"/>
    <dgm:cxn modelId="{C4B1EB2C-E46B-49AB-B416-2C8ED78E7E36}" type="presParOf" srcId="{694116CE-23A1-486A-B9E3-8D6683127F63}" destId="{F25014F6-5563-4EE9-87CA-1180458AF2F7}" srcOrd="4" destOrd="0" presId="urn:microsoft.com/office/officeart/2005/8/layout/hList1"/>
    <dgm:cxn modelId="{11B50E7F-E5B8-4C8D-BDEE-03DDFB6CAB55}" type="presParOf" srcId="{F25014F6-5563-4EE9-87CA-1180458AF2F7}" destId="{CF27056F-7298-4A97-B047-144C86FB92B9}" srcOrd="0" destOrd="0" presId="urn:microsoft.com/office/officeart/2005/8/layout/hList1"/>
    <dgm:cxn modelId="{05D46D93-E4B5-4609-8B70-850359DB3C35}" type="presParOf" srcId="{F25014F6-5563-4EE9-87CA-1180458AF2F7}" destId="{26C887F5-07E3-496D-AD55-D1F085B33951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F6D54-0F7F-4584-9D97-560BF18DF06B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8ECCB-B916-45E2-9CFD-4D42B8B4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3"/>
            <a:ext cx="8429684" cy="30003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Семинар-практикум </a:t>
            </a:r>
            <a:br>
              <a:rPr lang="ru-RU" dirty="0" smtClean="0"/>
            </a:br>
            <a:r>
              <a:rPr lang="ru-RU" dirty="0" smtClean="0"/>
              <a:t>по преемственности </a:t>
            </a:r>
            <a:br>
              <a:rPr lang="ru-RU" dirty="0" smtClean="0"/>
            </a:br>
            <a:r>
              <a:rPr lang="ru-RU" dirty="0" smtClean="0"/>
              <a:t>с дошкольными образовательными организациями.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Тема - Формирование универсальных учебных действий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Цель семинара – представление опыта работы по формированию  универсальных учебных действий у первоклассников.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r>
              <a:rPr lang="ru-RU" dirty="0" smtClean="0"/>
              <a:t>Задача – обеспечить преемственность программы целевых ориентиров и программы  по  формированию УУД.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Обеспечение преемственности программы формирования УУД при переходе от дошкольного к начальному и основному общему образованию.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r>
              <a:rPr lang="ru-RU" dirty="0" smtClean="0"/>
              <a:t>Основные проблемы  обеспечения преемственности:   игнорирование задачи целенаправленного  формирования таких УУД, как   коммуникативные,    речевые,   </a:t>
            </a:r>
          </a:p>
          <a:p>
            <a:pPr>
              <a:buNone/>
            </a:pPr>
            <a:r>
              <a:rPr lang="ru-RU" dirty="0" smtClean="0"/>
              <a:t>     регулятивные, </a:t>
            </a:r>
            <a:r>
              <a:rPr lang="ru-RU" dirty="0" err="1" smtClean="0"/>
              <a:t>общепознавательные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   логические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возникновения проблемы преемственности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Недостаточно плавное, даже скачкообразное  изменение методов и содержания обучения, которое приводит к росту психологических трудностей у учащихся, а позже  к падению успеваемости.</a:t>
            </a:r>
          </a:p>
          <a:p>
            <a:r>
              <a:rPr lang="ru-RU" dirty="0" smtClean="0"/>
              <a:t>Обучение на предшествующей ступени часто не обеспечивает достаточной готовности  детей к успешному включению в учебную деятельность нового, более сложного уровня.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Готовность детей к обучению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основной образовательной программы НОО.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858312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Универсальные учебные действия</a:t>
            </a:r>
            <a:br>
              <a:rPr lang="ru-RU" dirty="0" smtClean="0"/>
            </a:br>
            <a:r>
              <a:rPr lang="ru-RU" sz="1800" dirty="0" smtClean="0"/>
              <a:t>(личностные, регулятивные, познавательные, коммуникативные) -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это умение учиться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т.е. способность ребёнка к саморазвитию и самосовершенствованию путём сознательного и активного присвоения нового социального опыта.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Универсальный  характер  учебных  действий проявляется  в  том, что  они  носят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надпредметный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метапредметный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характер; обеспечивают  целостность  личностного развития  и  преемственность  всех  ступеней образования;  лежат  в  основе  организации  и регуляции  любой  деятельности  независимо от  её  специально-предметного  содержания.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299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Семинар-практикум  по преемственности  с дошкольными образовательными организациями.</vt:lpstr>
      <vt:lpstr>Цель семинара – представление опыта работы по формированию  универсальных учебных действий у первоклассников.</vt:lpstr>
      <vt:lpstr>Обеспечение преемственности программы формирования УУД при переходе от дошкольного к начальному и основному общему образованию.</vt:lpstr>
      <vt:lpstr>Причины возникновения проблемы преемственности</vt:lpstr>
      <vt:lpstr>Готовность детей к обучению</vt:lpstr>
      <vt:lpstr>Планируемые результаты освоения основной образовательной программы НОО.</vt:lpstr>
      <vt:lpstr>Универсальные учебные действия (личностные, регулятивные, познавательные, коммуникативные) -</vt:lpstr>
    </vt:vector>
  </TitlesOfParts>
  <Company>МАОУ СШ№8/2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 по преемственности  с дошкольнымио бразовательными организациями.</dc:title>
  <dc:creator>Галина Васильевна</dc:creator>
  <cp:lastModifiedBy>Галина Васильевна</cp:lastModifiedBy>
  <cp:revision>43</cp:revision>
  <dcterms:created xsi:type="dcterms:W3CDTF">2015-10-19T09:10:05Z</dcterms:created>
  <dcterms:modified xsi:type="dcterms:W3CDTF">2016-02-27T09:36:25Z</dcterms:modified>
</cp:coreProperties>
</file>