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73" r:id="rId2"/>
    <p:sldId id="274" r:id="rId3"/>
    <p:sldId id="262" r:id="rId4"/>
    <p:sldId id="259" r:id="rId5"/>
    <p:sldId id="256" r:id="rId6"/>
    <p:sldId id="266" r:id="rId7"/>
    <p:sldId id="261" r:id="rId8"/>
    <p:sldId id="265" r:id="rId9"/>
    <p:sldId id="264" r:id="rId10"/>
    <p:sldId id="263" r:id="rId11"/>
    <p:sldId id="267" r:id="rId12"/>
    <p:sldId id="268" r:id="rId13"/>
    <p:sldId id="257" r:id="rId14"/>
    <p:sldId id="258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095-5035-4707-B8C9-4C7DA95F2FC1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578A-1DBF-417E-B1F6-4A64B4C559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095-5035-4707-B8C9-4C7DA95F2FC1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578A-1DBF-417E-B1F6-4A64B4C55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095-5035-4707-B8C9-4C7DA95F2FC1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578A-1DBF-417E-B1F6-4A64B4C55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62B095-5035-4707-B8C9-4C7DA95F2FC1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B03578A-1DBF-417E-B1F6-4A64B4C559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095-5035-4707-B8C9-4C7DA95F2FC1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578A-1DBF-417E-B1F6-4A64B4C559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095-5035-4707-B8C9-4C7DA95F2FC1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578A-1DBF-417E-B1F6-4A64B4C559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578A-1DBF-417E-B1F6-4A64B4C559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095-5035-4707-B8C9-4C7DA95F2FC1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095-5035-4707-B8C9-4C7DA95F2FC1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578A-1DBF-417E-B1F6-4A64B4C559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095-5035-4707-B8C9-4C7DA95F2FC1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3578A-1DBF-417E-B1F6-4A64B4C559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62B095-5035-4707-B8C9-4C7DA95F2FC1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03578A-1DBF-417E-B1F6-4A64B4C559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B095-5035-4707-B8C9-4C7DA95F2FC1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03578A-1DBF-417E-B1F6-4A64B4C559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D62B095-5035-4707-B8C9-4C7DA95F2FC1}" type="datetimeFigureOut">
              <a:rPr lang="ru-RU" smtClean="0"/>
              <a:pPr/>
              <a:t>25.02.2016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B03578A-1DBF-417E-B1F6-4A64B4C559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499176" cy="61653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                 Презентация </a:t>
            </a:r>
          </a:p>
          <a:p>
            <a:pPr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                </a:t>
            </a:r>
            <a:r>
              <a:rPr lang="ru-RU" sz="3200" dirty="0" smtClean="0">
                <a:solidFill>
                  <a:srgbClr val="FFFF00"/>
                </a:solidFill>
              </a:rPr>
              <a:t>к уроку по теме </a:t>
            </a:r>
          </a:p>
          <a:p>
            <a:pPr>
              <a:buNone/>
            </a:pPr>
            <a:endParaRPr lang="ru-RU" sz="32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            </a:t>
            </a:r>
            <a:r>
              <a:rPr lang="en-US" sz="3200" dirty="0" smtClean="0">
                <a:solidFill>
                  <a:srgbClr val="7030A0"/>
                </a:solidFill>
              </a:rPr>
              <a:t>”Health and Body Care” </a:t>
            </a:r>
            <a:endParaRPr lang="ru-RU" sz="32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 </a:t>
            </a:r>
          </a:p>
          <a:p>
            <a:pPr>
              <a:buNone/>
            </a:pPr>
            <a:r>
              <a:rPr lang="ru-RU" sz="3200" dirty="0" smtClean="0">
                <a:solidFill>
                  <a:srgbClr val="00B050"/>
                </a:solidFill>
              </a:rPr>
              <a:t>                     5 класс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     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         УМК     Верещагина И.Н.</a:t>
            </a:r>
          </a:p>
          <a:p>
            <a:pPr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       </a:t>
            </a:r>
          </a:p>
          <a:p>
            <a:pPr>
              <a:buNone/>
            </a:pPr>
            <a:r>
              <a:rPr lang="ru-RU" sz="3200" dirty="0" smtClean="0">
                <a:solidFill>
                  <a:srgbClr val="002060"/>
                </a:solidFill>
              </a:rPr>
              <a:t>                      Афанасьева О.В.</a:t>
            </a:r>
          </a:p>
          <a:p>
            <a:pPr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Учитель </a:t>
            </a:r>
            <a:r>
              <a:rPr lang="ru-RU" sz="3200" dirty="0" err="1" smtClean="0">
                <a:solidFill>
                  <a:schemeClr val="bg1"/>
                </a:solidFill>
              </a:rPr>
              <a:t>Хардыкайнен</a:t>
            </a:r>
            <a:r>
              <a:rPr lang="ru-RU" sz="3200" dirty="0" smtClean="0">
                <a:solidFill>
                  <a:schemeClr val="bg1"/>
                </a:solidFill>
              </a:rPr>
              <a:t> И.А.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lvl="0"/>
            <a:r>
              <a:rPr lang="en-US" sz="3200" dirty="0" smtClean="0">
                <a:solidFill>
                  <a:schemeClr val="bg1"/>
                </a:solidFill>
              </a:rPr>
              <a:t>Make up sentences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A chest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is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the upper front part of the body</a:t>
            </a:r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A lung </a:t>
            </a:r>
            <a:r>
              <a:rPr lang="en-US" sz="3200" dirty="0" smtClean="0">
                <a:solidFill>
                  <a:srgbClr val="FF0000"/>
                </a:solidFill>
              </a:rPr>
              <a:t>is one of the two organs of breathing in the chest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To cough </a:t>
            </a:r>
            <a:r>
              <a:rPr lang="en-US" sz="3200" dirty="0" smtClean="0">
                <a:solidFill>
                  <a:srgbClr val="FF0000"/>
                </a:solidFill>
              </a:rPr>
              <a:t>means to force air from the lungs with a sudden sound.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Regular </a:t>
            </a:r>
            <a:r>
              <a:rPr lang="en-US" sz="3200" dirty="0" smtClean="0">
                <a:solidFill>
                  <a:srgbClr val="FF0000"/>
                </a:solidFill>
              </a:rPr>
              <a:t>means usual, unchanging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Regularly </a:t>
            </a:r>
            <a:r>
              <a:rPr lang="en-US" sz="3200" dirty="0" smtClean="0">
                <a:solidFill>
                  <a:srgbClr val="FF0000"/>
                </a:solidFill>
              </a:rPr>
              <a:t>means in the regular manner.</a:t>
            </a:r>
            <a:endParaRPr lang="ru-RU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Touch </a:t>
            </a:r>
            <a:r>
              <a:rPr lang="en-US" sz="3200" dirty="0" smtClean="0">
                <a:solidFill>
                  <a:srgbClr val="FF0000"/>
                </a:solidFill>
              </a:rPr>
              <a:t>means to put a hand or other part of the body on something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Immediately </a:t>
            </a:r>
            <a:r>
              <a:rPr lang="en-US" sz="3200" dirty="0" smtClean="0">
                <a:solidFill>
                  <a:srgbClr val="FF0000"/>
                </a:solidFill>
              </a:rPr>
              <a:t>means at once.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Silly  </a:t>
            </a:r>
            <a:r>
              <a:rPr lang="en-US" sz="3200" dirty="0" smtClean="0">
                <a:solidFill>
                  <a:srgbClr val="FF0000"/>
                </a:solidFill>
              </a:rPr>
              <a:t>means foolish</a:t>
            </a:r>
            <a:endParaRPr lang="ru-RU" sz="3200" dirty="0" smtClean="0">
              <a:solidFill>
                <a:srgbClr val="FF0000"/>
              </a:solidFill>
            </a:endParaRP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r>
              <a:rPr lang="en-US" sz="3200" dirty="0" smtClean="0"/>
              <a:t>  </a:t>
            </a:r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en-US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en-US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 flipH="1">
            <a:off x="0" y="620688"/>
            <a:ext cx="9144000" cy="62373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206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Is healthy food good for our health?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кабххх\Desktop\ед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77686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1. What is good to eat when we are ill? 2. What can happen to the people when they are ill?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3. What do people usually do when they are ill?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What does the doctor usually do when he/she visits the patient?</a:t>
            </a:r>
          </a:p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131840" y="152400"/>
            <a:ext cx="1728192" cy="97234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Quiz.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абххх\Desktop\врач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88640"/>
            <a:ext cx="5328592" cy="6336704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580112" y="1600200"/>
            <a:ext cx="3185936" cy="3733800"/>
          </a:xfrm>
        </p:spPr>
        <p:txBody>
          <a:bodyPr/>
          <a:lstStyle/>
          <a:p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2348880"/>
            <a:ext cx="3182888" cy="1440160"/>
          </a:xfrm>
        </p:spPr>
        <p:txBody>
          <a:bodyPr>
            <a:noAutofit/>
          </a:bodyPr>
          <a:lstStyle/>
          <a:p>
            <a:r>
              <a:rPr lang="en-US" sz="3600" b="0" dirty="0" smtClean="0">
                <a:solidFill>
                  <a:schemeClr val="bg1"/>
                </a:solidFill>
              </a:rPr>
              <a:t>Describe the picture</a:t>
            </a:r>
            <a:br>
              <a:rPr lang="en-US" sz="3600" b="0" dirty="0" smtClean="0">
                <a:solidFill>
                  <a:schemeClr val="bg1"/>
                </a:solidFill>
              </a:rPr>
            </a:br>
            <a:r>
              <a:rPr lang="en-US" sz="3600" b="0" dirty="0" smtClean="0">
                <a:solidFill>
                  <a:schemeClr val="bg1"/>
                </a:solidFill>
              </a:rPr>
              <a:t>(You are a doctor)</a:t>
            </a:r>
            <a:endParaRPr lang="ru-RU" sz="36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абххх\Desktop\больной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332656"/>
            <a:ext cx="5616624" cy="612068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940152" y="1600200"/>
            <a:ext cx="2825896" cy="4853136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Describe the picture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(You are ill)</a:t>
            </a:r>
            <a:endParaRPr lang="ru-RU" sz="3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457200"/>
            <a:ext cx="2894856" cy="10668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75656" y="1524000"/>
            <a:ext cx="6120680" cy="392122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 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        R e f l e c t </a:t>
            </a:r>
            <a:r>
              <a:rPr lang="en-US" sz="5400" dirty="0" err="1" smtClean="0">
                <a:solidFill>
                  <a:srgbClr val="FF0000"/>
                </a:solidFill>
              </a:rPr>
              <a:t>i</a:t>
            </a:r>
            <a:r>
              <a:rPr lang="en-US" sz="5400" dirty="0" smtClean="0">
                <a:solidFill>
                  <a:srgbClr val="FF0000"/>
                </a:solidFill>
              </a:rPr>
              <a:t> o n</a:t>
            </a:r>
            <a:endParaRPr lang="ru-RU" sz="54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124746"/>
          <a:ext cx="7776864" cy="5184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9402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2"/>
                          </a:solidFill>
                        </a:rPr>
                        <a:t>          Tasks</a:t>
                      </a:r>
                      <a:endParaRPr lang="ru-RU" sz="2400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solidFill>
                            <a:schemeClr val="tx2"/>
                          </a:solidFill>
                        </a:rPr>
                        <a:t>+</a:t>
                      </a:r>
                      <a:r>
                        <a:rPr lang="en-US" sz="4000" baseline="0" dirty="0" smtClean="0">
                          <a:solidFill>
                            <a:schemeClr val="tx2"/>
                          </a:solidFill>
                        </a:rPr>
                        <a:t>        </a:t>
                      </a:r>
                      <a:r>
                        <a:rPr lang="en-US" sz="4000" dirty="0" smtClean="0">
                          <a:solidFill>
                            <a:schemeClr val="tx2"/>
                          </a:solidFill>
                        </a:rPr>
                        <a:t>-</a:t>
                      </a:r>
                      <a:r>
                        <a:rPr lang="en-US" sz="4000" baseline="0" dirty="0" smtClean="0">
                          <a:solidFill>
                            <a:schemeClr val="tx2"/>
                          </a:solidFill>
                        </a:rPr>
                        <a:t>       ?</a:t>
                      </a:r>
                      <a:endParaRPr lang="ru-RU" sz="40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822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Dialogues</a:t>
                      </a:r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667"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2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Parts of the body</a:t>
                      </a:r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274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Song</a:t>
                      </a:r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2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Quiz</a:t>
                      </a:r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66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Picture</a:t>
                      </a:r>
                      <a:endParaRPr lang="ru-RU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rgbClr val="C00000"/>
                </a:solidFill>
              </a:rPr>
              <a:t>If you are sure in your knowledge put     </a:t>
            </a:r>
            <a:r>
              <a:rPr lang="en-US" sz="4400" dirty="0" smtClean="0">
                <a:solidFill>
                  <a:srgbClr val="FF0000"/>
                </a:solidFill>
              </a:rPr>
              <a:t>+</a:t>
            </a:r>
            <a:r>
              <a:rPr lang="en-US" sz="4400" dirty="0" smtClean="0">
                <a:solidFill>
                  <a:srgbClr val="C00000"/>
                </a:solidFill>
              </a:rPr>
              <a:t>;</a:t>
            </a:r>
          </a:p>
          <a:p>
            <a:endParaRPr lang="en-US" sz="4400" dirty="0" smtClean="0">
              <a:solidFill>
                <a:srgbClr val="C00000"/>
              </a:solidFill>
            </a:endParaRPr>
          </a:p>
          <a:p>
            <a:r>
              <a:rPr lang="en-US" sz="4400" dirty="0" smtClean="0">
                <a:solidFill>
                  <a:srgbClr val="C00000"/>
                </a:solidFill>
              </a:rPr>
              <a:t>If you are not sure put     </a:t>
            </a:r>
            <a:r>
              <a:rPr lang="en-US" sz="4400" dirty="0" smtClean="0">
                <a:solidFill>
                  <a:srgbClr val="FF0000"/>
                </a:solidFill>
              </a:rPr>
              <a:t>?</a:t>
            </a:r>
            <a:r>
              <a:rPr lang="en-US" sz="4400" dirty="0" smtClean="0">
                <a:solidFill>
                  <a:srgbClr val="C00000"/>
                </a:solidFill>
              </a:rPr>
              <a:t>;</a:t>
            </a:r>
          </a:p>
          <a:p>
            <a:endParaRPr lang="en-US" sz="4400" dirty="0" smtClean="0">
              <a:solidFill>
                <a:srgbClr val="C00000"/>
              </a:solidFill>
            </a:endParaRPr>
          </a:p>
          <a:p>
            <a:r>
              <a:rPr lang="en-US" sz="4400" dirty="0" smtClean="0">
                <a:solidFill>
                  <a:srgbClr val="C00000"/>
                </a:solidFill>
              </a:rPr>
              <a:t>If you don`t know put     </a:t>
            </a:r>
            <a:r>
              <a:rPr lang="en-US" sz="4400" dirty="0" smtClean="0">
                <a:solidFill>
                  <a:srgbClr val="FF0000"/>
                </a:solidFill>
              </a:rPr>
              <a:t>-</a:t>
            </a:r>
            <a:r>
              <a:rPr lang="en-US" sz="4400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How to fill in the table on reflection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 Thanks a lot!!!</a:t>
            </a:r>
            <a:r>
              <a:rPr lang="en-US" sz="4800" dirty="0" smtClean="0">
                <a:solidFill>
                  <a:srgbClr val="FFFF00"/>
                </a:solidFill>
              </a:rPr>
              <a:t>   </a:t>
            </a:r>
            <a:r>
              <a:rPr lang="en-US" sz="4800" dirty="0" smtClean="0">
                <a:solidFill>
                  <a:srgbClr val="FF0000"/>
                </a:solidFill>
              </a:rPr>
              <a:t>Well Done!!!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кабххх\Desktop\солнышк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24000"/>
            <a:ext cx="7200800" cy="5145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012160" cy="1052736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2"/>
                </a:solidFill>
              </a:rPr>
              <a:t>Say Compliments!!!</a:t>
            </a:r>
            <a:endParaRPr lang="ru-RU" sz="4800" dirty="0">
              <a:solidFill>
                <a:schemeClr val="bg2"/>
              </a:solidFill>
            </a:endParaRPr>
          </a:p>
        </p:txBody>
      </p:sp>
      <p:pic>
        <p:nvPicPr>
          <p:cNvPr id="3075" name="Picture 3" descr="C:\Users\кабххх\Desktop\одеж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052736"/>
            <a:ext cx="4644008" cy="5805264"/>
          </a:xfrm>
          <a:prstGeom prst="rect">
            <a:avLst/>
          </a:prstGeom>
          <a:noFill/>
        </p:spPr>
      </p:pic>
      <p:pic>
        <p:nvPicPr>
          <p:cNvPr id="3077" name="Picture 5" descr="C:\Users\кабххх\Desktop\хобб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3635896" cy="4437112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0" y="-171400"/>
            <a:ext cx="5796136" cy="6363072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dirty="0" smtClean="0">
                <a:solidFill>
                  <a:schemeClr val="accent3"/>
                </a:solidFill>
              </a:rPr>
              <a:t>      </a:t>
            </a:r>
          </a:p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                  Clothes</a:t>
            </a:r>
            <a:endParaRPr lang="ru-RU" sz="36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Hobbies</a:t>
            </a:r>
          </a:p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              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6016" y="0"/>
            <a:ext cx="4427984" cy="4653136"/>
          </a:xfrm>
        </p:spPr>
        <p:txBody>
          <a:bodyPr>
            <a:normAutofit/>
          </a:bodyPr>
          <a:lstStyle/>
          <a:p>
            <a:r>
              <a:rPr lang="en-US" sz="3600" b="0" dirty="0" smtClean="0">
                <a:solidFill>
                  <a:schemeClr val="bg1"/>
                </a:solidFill>
              </a:rPr>
              <a:t>People,</a:t>
            </a:r>
            <a:br>
              <a:rPr lang="en-US" sz="3600" b="0" dirty="0" smtClean="0">
                <a:solidFill>
                  <a:schemeClr val="bg1"/>
                </a:solidFill>
              </a:rPr>
            </a:br>
            <a:r>
              <a:rPr lang="en-US" sz="3600" b="0" dirty="0" smtClean="0">
                <a:solidFill>
                  <a:schemeClr val="bg1"/>
                </a:solidFill>
              </a:rPr>
              <a:t>                Tastes</a:t>
            </a:r>
            <a:endParaRPr lang="ru-RU" sz="3600" b="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кабххх\Desktop\1281621049_0211.250x2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6" cy="4581128"/>
          </a:xfrm>
          <a:prstGeom prst="rect">
            <a:avLst/>
          </a:prstGeom>
          <a:noFill/>
        </p:spPr>
      </p:pic>
      <p:pic>
        <p:nvPicPr>
          <p:cNvPr id="6" name="Picture 4" descr="C:\Users\кабххх\Desktop\кекс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1392" y="4653136"/>
            <a:ext cx="5472608" cy="2204864"/>
          </a:xfrm>
          <a:prstGeom prst="rect">
            <a:avLst/>
          </a:prstGeom>
          <a:noFill/>
        </p:spPr>
      </p:pic>
      <p:pic>
        <p:nvPicPr>
          <p:cNvPr id="4098" name="Picture 2" descr="C:\Users\кабххх\Desktop\цвет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60648"/>
            <a:ext cx="3635896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0" y="457200"/>
            <a:ext cx="5004048" cy="6400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3600" b="1" dirty="0" smtClean="0">
                <a:solidFill>
                  <a:srgbClr val="FF0000"/>
                </a:solidFill>
              </a:rPr>
              <a:t>What is the topic of our lesson?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4048" y="2492896"/>
            <a:ext cx="3762000" cy="43651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4048" y="0"/>
            <a:ext cx="3758952" cy="198884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Who is this man?</a:t>
            </a:r>
            <a:br>
              <a:rPr lang="en-US" sz="44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(The child`s album. The doll is ill.)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кабххх\Desktop\chajkovskij_barkarola_klassika_dlja_det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36504" cy="5616624"/>
          </a:xfrm>
          <a:prstGeom prst="rect">
            <a:avLst/>
          </a:prstGeom>
          <a:noFill/>
        </p:spPr>
      </p:pic>
      <p:pic>
        <p:nvPicPr>
          <p:cNvPr id="1030" name="Picture 6" descr="C:\Users\кабххх\Desktop\кук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988840"/>
            <a:ext cx="4211960" cy="4869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424936" cy="50405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576064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Health and Body care</a:t>
            </a:r>
            <a:endParaRPr lang="ru-RU" dirty="0"/>
          </a:p>
        </p:txBody>
      </p:sp>
      <p:pic>
        <p:nvPicPr>
          <p:cNvPr id="1026" name="Picture 2" descr="C:\Users\кабххх\Desktop\depositphotos_8093779-Earth-Ec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496944" cy="4968552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4" name="Picture 3" descr="C:\Users\кабххх\Desktop\depositphotos_8093779-Earth-Ec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6496050" cy="521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178696" cy="248451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parts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 of the body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do you know?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кабххх\Desktop\тел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392" y="620688"/>
            <a:ext cx="547260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0" y="0"/>
            <a:ext cx="8028384" cy="6858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3.Make up good expressions: </a:t>
            </a:r>
            <a:r>
              <a:rPr lang="en-US" dirty="0" smtClean="0">
                <a:solidFill>
                  <a:srgbClr val="C00000"/>
                </a:solidFill>
              </a:rPr>
              <a:t>pain, </a:t>
            </a:r>
            <a:r>
              <a:rPr lang="en-US" dirty="0" smtClean="0">
                <a:solidFill>
                  <a:srgbClr val="FF0000"/>
                </a:solidFill>
              </a:rPr>
              <a:t>temperature, pressure, medicine, bad, pulse,</a:t>
            </a:r>
            <a:r>
              <a:rPr lang="en-US" dirty="0" smtClean="0">
                <a:solidFill>
                  <a:srgbClr val="C00000"/>
                </a:solidFill>
              </a:rPr>
              <a:t> A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blood, pain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_____________ cough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______________pressure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To take blood_____________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To have  a__________________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To take __________________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To feel the _______________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To feel some _____________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To take__________________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3.Make up good expressions: </a:t>
            </a:r>
            <a:r>
              <a:rPr lang="en-US" dirty="0" smtClean="0">
                <a:solidFill>
                  <a:srgbClr val="C00000"/>
                </a:solidFill>
              </a:rPr>
              <a:t>pain, </a:t>
            </a:r>
            <a:r>
              <a:rPr lang="en-US" dirty="0" smtClean="0">
                <a:solidFill>
                  <a:srgbClr val="FF0000"/>
                </a:solidFill>
              </a:rPr>
              <a:t>temperature, pressure, medicine, bad, pulse,</a:t>
            </a:r>
            <a:r>
              <a:rPr lang="en-US" dirty="0" smtClean="0">
                <a:solidFill>
                  <a:srgbClr val="C00000"/>
                </a:solidFill>
              </a:rPr>
              <a:t>   </a:t>
            </a:r>
            <a:r>
              <a:rPr lang="en-US" dirty="0" smtClean="0">
                <a:solidFill>
                  <a:srgbClr val="FF0000"/>
                </a:solidFill>
              </a:rPr>
              <a:t>blood, pain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A </a:t>
            </a:r>
            <a:r>
              <a:rPr lang="en-US" sz="3600" dirty="0" smtClean="0">
                <a:solidFill>
                  <a:srgbClr val="FF0000"/>
                </a:solidFill>
              </a:rPr>
              <a:t>bad</a:t>
            </a:r>
            <a:r>
              <a:rPr lang="en-US" sz="3600" dirty="0" smtClean="0">
                <a:solidFill>
                  <a:schemeClr val="bg1"/>
                </a:solidFill>
              </a:rPr>
              <a:t> cough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Blood</a:t>
            </a:r>
            <a:r>
              <a:rPr lang="en-US" sz="3600" dirty="0" smtClean="0">
                <a:solidFill>
                  <a:schemeClr val="bg1"/>
                </a:solidFill>
              </a:rPr>
              <a:t> pressure</a:t>
            </a:r>
            <a:endParaRPr lang="ru-RU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To take </a:t>
            </a:r>
            <a:r>
              <a:rPr lang="en-US" sz="3600" dirty="0" err="1" smtClean="0">
                <a:solidFill>
                  <a:schemeClr val="bg1"/>
                </a:solidFill>
              </a:rPr>
              <a:t>blood_</a:t>
            </a:r>
            <a:r>
              <a:rPr lang="en-US" sz="3600" dirty="0" err="1" smtClean="0">
                <a:solidFill>
                  <a:srgbClr val="FF0000"/>
                </a:solidFill>
              </a:rPr>
              <a:t>pressure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To have  </a:t>
            </a:r>
            <a:r>
              <a:rPr lang="en-US" sz="3600" dirty="0" smtClean="0">
                <a:solidFill>
                  <a:srgbClr val="FF0000"/>
                </a:solidFill>
              </a:rPr>
              <a:t>a pain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To take </a:t>
            </a:r>
            <a:r>
              <a:rPr lang="en-US" sz="3600" dirty="0" smtClean="0">
                <a:solidFill>
                  <a:srgbClr val="FF0000"/>
                </a:solidFill>
              </a:rPr>
              <a:t>temperature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To feel the </a:t>
            </a:r>
            <a:r>
              <a:rPr lang="en-US" sz="3600" dirty="0" smtClean="0">
                <a:solidFill>
                  <a:srgbClr val="FF0000"/>
                </a:solidFill>
              </a:rPr>
              <a:t>pulse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To feel some </a:t>
            </a:r>
            <a:r>
              <a:rPr lang="en-US" sz="3600" dirty="0" smtClean="0">
                <a:solidFill>
                  <a:srgbClr val="FF0000"/>
                </a:solidFill>
              </a:rPr>
              <a:t>pain</a:t>
            </a:r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To take </a:t>
            </a:r>
            <a:r>
              <a:rPr lang="en-US" sz="3600" dirty="0" smtClean="0">
                <a:solidFill>
                  <a:srgbClr val="FF0000"/>
                </a:solidFill>
              </a:rPr>
              <a:t>medicine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Check up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31296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A chest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 A lung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 A cough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 To cough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Regular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Regularly            </a:t>
            </a:r>
            <a:r>
              <a:rPr lang="en-US" b="1" dirty="0" smtClean="0">
                <a:solidFill>
                  <a:schemeClr val="bg1"/>
                </a:solidFill>
              </a:rPr>
              <a:t>means</a:t>
            </a:r>
            <a:endParaRPr lang="ru-RU" dirty="0" smtClean="0"/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Touch,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Immediately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To hurt 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A pain </a:t>
            </a:r>
          </a:p>
          <a:p>
            <a:pPr lvl="0"/>
            <a:r>
              <a:rPr lang="en-US" dirty="0" smtClean="0">
                <a:solidFill>
                  <a:schemeClr val="bg1"/>
                </a:solidFill>
              </a:rPr>
              <a:t>Silly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</a:t>
            </a:r>
            <a:r>
              <a:rPr lang="en-US" dirty="0" smtClean="0">
                <a:solidFill>
                  <a:schemeClr val="bg1"/>
                </a:solidFill>
              </a:rPr>
              <a:t>Think of the </a:t>
            </a:r>
            <a:r>
              <a:rPr lang="en-US" dirty="0" smtClean="0">
                <a:solidFill>
                  <a:schemeClr val="bg1"/>
                </a:solidFill>
              </a:rPr>
              <a:t>Definition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</TotalTime>
  <Words>395</Words>
  <Application>Microsoft Office PowerPoint</Application>
  <PresentationFormat>Экран (4:3)</PresentationFormat>
  <Paragraphs>119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Бумажная</vt:lpstr>
      <vt:lpstr>Слайд 1</vt:lpstr>
      <vt:lpstr>Say Compliments!!!</vt:lpstr>
      <vt:lpstr>People,                 Tastes</vt:lpstr>
      <vt:lpstr>Who is this man? (The child`s album. The doll is ill.)</vt:lpstr>
      <vt:lpstr>Health and Body care</vt:lpstr>
      <vt:lpstr>What parts  of the body  do you know?</vt:lpstr>
      <vt:lpstr>Слайд 7</vt:lpstr>
      <vt:lpstr>Check up</vt:lpstr>
      <vt:lpstr>       Think of the Definition</vt:lpstr>
      <vt:lpstr>Слайд 10</vt:lpstr>
      <vt:lpstr>Is healthy food good for our health?</vt:lpstr>
      <vt:lpstr>Quiz. </vt:lpstr>
      <vt:lpstr>Describe the picture (You are a doctor)</vt:lpstr>
      <vt:lpstr>Слайд 14</vt:lpstr>
      <vt:lpstr>        R e f l e c t i o n</vt:lpstr>
      <vt:lpstr>How to fill in the table on reflection</vt:lpstr>
      <vt:lpstr> Thanks a lot!!!   Well Done!!!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Body care</dc:title>
  <dc:creator>кабххх</dc:creator>
  <cp:lastModifiedBy>кабххх</cp:lastModifiedBy>
  <cp:revision>54</cp:revision>
  <dcterms:created xsi:type="dcterms:W3CDTF">2016-02-15T10:38:02Z</dcterms:created>
  <dcterms:modified xsi:type="dcterms:W3CDTF">2016-02-25T16:44:11Z</dcterms:modified>
</cp:coreProperties>
</file>