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6" r:id="rId3"/>
    <p:sldId id="257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77DA-8137-490F-8714-15DB9A3E5023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D8A-7504-4444-8DD2-3B80ABA25B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77DA-8137-490F-8714-15DB9A3E5023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D8A-7504-4444-8DD2-3B80ABA25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77DA-8137-490F-8714-15DB9A3E5023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D8A-7504-4444-8DD2-3B80ABA25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77DA-8137-490F-8714-15DB9A3E5023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D8A-7504-4444-8DD2-3B80ABA25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77DA-8137-490F-8714-15DB9A3E5023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C01AD8A-7504-4444-8DD2-3B80ABA25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77DA-8137-490F-8714-15DB9A3E5023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D8A-7504-4444-8DD2-3B80ABA25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77DA-8137-490F-8714-15DB9A3E5023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D8A-7504-4444-8DD2-3B80ABA25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77DA-8137-490F-8714-15DB9A3E5023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D8A-7504-4444-8DD2-3B80ABA25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77DA-8137-490F-8714-15DB9A3E5023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D8A-7504-4444-8DD2-3B80ABA25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77DA-8137-490F-8714-15DB9A3E5023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D8A-7504-4444-8DD2-3B80ABA25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77DA-8137-490F-8714-15DB9A3E5023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D8A-7504-4444-8DD2-3B80ABA25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A977DA-8137-490F-8714-15DB9A3E5023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C01AD8A-7504-4444-8DD2-3B80ABA25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714357"/>
            <a:ext cx="8286808" cy="328614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i="1" dirty="0" smtClean="0">
                <a:solidFill>
                  <a:schemeClr val="bg1"/>
                </a:solidFill>
              </a:rPr>
              <a:t>Напишите слова с двойными согласными в алфавитном порядке:</a:t>
            </a:r>
          </a:p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Кассир, пассажир, ссора, аппарат, конница, комиссия, миллион, грамматика, экспресс, хоккей.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34" y="4000504"/>
            <a:ext cx="8215370" cy="2214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Аппарат, грамматика, кассир, комиссия, конница, миллион, пассажир, ссора, хоккей, экспресс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71480"/>
            <a:ext cx="8072494" cy="535785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Раз - подняться, потянуться,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Два - нагнуть, разогнуться,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Три - в ладоши, три хлопка,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Головою три кивка.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На четыре - руки шире,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Пять - руками помахать,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Шесть - на место тихо сесть.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285728"/>
            <a:ext cx="4252882" cy="3143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Брасс – 1сл, 1 гл, 4 </a:t>
            </a:r>
            <a:r>
              <a:rPr lang="ru-RU" sz="2400" dirty="0" err="1" smtClean="0">
                <a:solidFill>
                  <a:schemeClr val="bg1"/>
                </a:solidFill>
              </a:rPr>
              <a:t>сгл</a:t>
            </a:r>
            <a:endParaRPr lang="ru-RU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Б [</a:t>
            </a:r>
            <a:r>
              <a:rPr lang="ru-RU" sz="2400" dirty="0" err="1" smtClean="0">
                <a:solidFill>
                  <a:schemeClr val="bg1"/>
                </a:solidFill>
              </a:rPr>
              <a:t>б</a:t>
            </a:r>
            <a:r>
              <a:rPr lang="ru-RU" sz="2400" dirty="0" smtClean="0">
                <a:solidFill>
                  <a:schemeClr val="bg1"/>
                </a:solidFill>
              </a:rPr>
              <a:t>] – </a:t>
            </a:r>
            <a:r>
              <a:rPr lang="ru-RU" sz="2400" dirty="0" err="1" smtClean="0">
                <a:solidFill>
                  <a:schemeClr val="bg1"/>
                </a:solidFill>
              </a:rPr>
              <a:t>сгл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тв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пар, </a:t>
            </a:r>
            <a:r>
              <a:rPr lang="ru-RU" sz="2400" dirty="0" err="1" smtClean="0">
                <a:solidFill>
                  <a:schemeClr val="bg1"/>
                </a:solidFill>
              </a:rPr>
              <a:t>зв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  <a:r>
              <a:rPr lang="ru-RU" sz="2400" dirty="0" smtClean="0">
                <a:solidFill>
                  <a:schemeClr val="bg1"/>
                </a:solidFill>
              </a:rPr>
              <a:t>пар.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Р [</a:t>
            </a:r>
            <a:r>
              <a:rPr lang="ru-RU" sz="2400" dirty="0" err="1" smtClean="0">
                <a:solidFill>
                  <a:schemeClr val="bg1"/>
                </a:solidFill>
              </a:rPr>
              <a:t>р</a:t>
            </a:r>
            <a:r>
              <a:rPr lang="ru-RU" sz="2400" dirty="0" smtClean="0">
                <a:solidFill>
                  <a:schemeClr val="bg1"/>
                </a:solidFill>
              </a:rPr>
              <a:t>]- </a:t>
            </a:r>
            <a:r>
              <a:rPr lang="ru-RU" sz="2400" dirty="0" err="1" smtClean="0">
                <a:solidFill>
                  <a:schemeClr val="bg1"/>
                </a:solidFill>
              </a:rPr>
              <a:t>сгл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тв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пар, </a:t>
            </a:r>
            <a:r>
              <a:rPr lang="ru-RU" sz="2400" dirty="0" err="1" smtClean="0">
                <a:solidFill>
                  <a:schemeClr val="bg1"/>
                </a:solidFill>
              </a:rPr>
              <a:t>зв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  <a:r>
              <a:rPr lang="ru-RU" sz="2400" dirty="0" err="1" smtClean="0">
                <a:solidFill>
                  <a:schemeClr val="bg1"/>
                </a:solidFill>
              </a:rPr>
              <a:t>непар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А [</a:t>
            </a:r>
            <a:r>
              <a:rPr lang="ru-RU" sz="2400" dirty="0" err="1" smtClean="0">
                <a:solidFill>
                  <a:schemeClr val="bg1"/>
                </a:solidFill>
              </a:rPr>
              <a:t>а</a:t>
            </a:r>
            <a:r>
              <a:rPr lang="ru-RU" sz="2400" dirty="0" smtClean="0">
                <a:solidFill>
                  <a:schemeClr val="bg1"/>
                </a:solidFill>
              </a:rPr>
              <a:t>] – гл, </a:t>
            </a:r>
            <a:r>
              <a:rPr lang="ru-RU" sz="2400" dirty="0" smtClean="0">
                <a:solidFill>
                  <a:schemeClr val="bg1"/>
                </a:solidFill>
              </a:rPr>
              <a:t>удар.</a:t>
            </a:r>
            <a:endParaRPr lang="ru-RU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С [</a:t>
            </a:r>
            <a:r>
              <a:rPr lang="ru-RU" sz="2400" dirty="0" err="1" smtClean="0">
                <a:solidFill>
                  <a:schemeClr val="bg1"/>
                </a:solidFill>
              </a:rPr>
              <a:t>с</a:t>
            </a:r>
            <a:r>
              <a:rPr lang="ru-RU" sz="2400" dirty="0" smtClean="0">
                <a:solidFill>
                  <a:schemeClr val="bg1"/>
                </a:solidFill>
              </a:rPr>
              <a:t>] – </a:t>
            </a:r>
            <a:r>
              <a:rPr lang="ru-RU" sz="2400" dirty="0" err="1" smtClean="0">
                <a:solidFill>
                  <a:schemeClr val="bg1"/>
                </a:solidFill>
              </a:rPr>
              <a:t>сгл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тв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пар, </a:t>
            </a:r>
            <a:r>
              <a:rPr lang="ru-RU" sz="2400" dirty="0" smtClean="0">
                <a:solidFill>
                  <a:schemeClr val="bg1"/>
                </a:solidFill>
              </a:rPr>
              <a:t>глух. </a:t>
            </a:r>
            <a:r>
              <a:rPr lang="ru-RU" sz="2400" dirty="0" smtClean="0">
                <a:solidFill>
                  <a:schemeClr val="bg1"/>
                </a:solidFill>
              </a:rPr>
              <a:t>пар.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С [ - ]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	</a:t>
            </a:r>
            <a:r>
              <a:rPr lang="ru-RU" sz="2400" dirty="0" smtClean="0">
                <a:solidFill>
                  <a:schemeClr val="bg1"/>
                </a:solidFill>
              </a:rPr>
              <a:t>5б</a:t>
            </a:r>
            <a:r>
              <a:rPr lang="ru-RU" sz="2400" dirty="0" smtClean="0">
                <a:solidFill>
                  <a:schemeClr val="bg1"/>
                </a:solidFill>
              </a:rPr>
              <a:t>, 4 </a:t>
            </a:r>
            <a:r>
              <a:rPr lang="ru-RU" sz="2400" dirty="0" err="1" smtClean="0">
                <a:solidFill>
                  <a:schemeClr val="bg1"/>
                </a:solidFill>
              </a:rPr>
              <a:t>зв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00562" y="214290"/>
            <a:ext cx="4500594" cy="34290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Кросс - 1сл, 1 гл, 4 </a:t>
            </a:r>
            <a:r>
              <a:rPr lang="ru-RU" sz="2400" dirty="0" err="1" smtClean="0">
                <a:solidFill>
                  <a:schemeClr val="bg1"/>
                </a:solidFill>
              </a:rPr>
              <a:t>сгл</a:t>
            </a:r>
            <a:endParaRPr lang="ru-RU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К [</a:t>
            </a:r>
            <a:r>
              <a:rPr lang="ru-RU" sz="2400" dirty="0" err="1" smtClean="0">
                <a:solidFill>
                  <a:schemeClr val="bg1"/>
                </a:solidFill>
              </a:rPr>
              <a:t>к</a:t>
            </a:r>
            <a:r>
              <a:rPr lang="ru-RU" sz="2400" dirty="0" smtClean="0">
                <a:solidFill>
                  <a:schemeClr val="bg1"/>
                </a:solidFill>
              </a:rPr>
              <a:t>] – </a:t>
            </a:r>
            <a:r>
              <a:rPr lang="ru-RU" sz="2400" dirty="0" err="1" smtClean="0">
                <a:solidFill>
                  <a:schemeClr val="bg1"/>
                </a:solidFill>
              </a:rPr>
              <a:t>сгл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тв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  <a:r>
              <a:rPr lang="ru-RU" sz="2400" dirty="0" smtClean="0">
                <a:solidFill>
                  <a:schemeClr val="bg1"/>
                </a:solidFill>
              </a:rPr>
              <a:t>пар, </a:t>
            </a:r>
            <a:r>
              <a:rPr lang="ru-RU" sz="2400" dirty="0" smtClean="0">
                <a:solidFill>
                  <a:schemeClr val="bg1"/>
                </a:solidFill>
              </a:rPr>
              <a:t>гл. </a:t>
            </a:r>
            <a:r>
              <a:rPr lang="ru-RU" sz="2400" dirty="0" smtClean="0">
                <a:solidFill>
                  <a:schemeClr val="bg1"/>
                </a:solidFill>
              </a:rPr>
              <a:t>пар.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Р [</a:t>
            </a:r>
            <a:r>
              <a:rPr lang="ru-RU" sz="2400" dirty="0" err="1" smtClean="0">
                <a:solidFill>
                  <a:schemeClr val="bg1"/>
                </a:solidFill>
              </a:rPr>
              <a:t>р</a:t>
            </a:r>
            <a:r>
              <a:rPr lang="ru-RU" sz="2400" dirty="0" smtClean="0">
                <a:solidFill>
                  <a:schemeClr val="bg1"/>
                </a:solidFill>
              </a:rPr>
              <a:t>]- </a:t>
            </a:r>
            <a:r>
              <a:rPr lang="ru-RU" sz="2400" dirty="0" err="1" smtClean="0">
                <a:solidFill>
                  <a:schemeClr val="bg1"/>
                </a:solidFill>
              </a:rPr>
              <a:t>сгл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тв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пар, </a:t>
            </a:r>
            <a:r>
              <a:rPr lang="ru-RU" sz="2400" dirty="0" err="1" smtClean="0">
                <a:solidFill>
                  <a:schemeClr val="bg1"/>
                </a:solidFill>
              </a:rPr>
              <a:t>зв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  <a:r>
              <a:rPr lang="ru-RU" sz="2400" dirty="0" err="1" smtClean="0">
                <a:solidFill>
                  <a:schemeClr val="bg1"/>
                </a:solidFill>
              </a:rPr>
              <a:t>непар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О [</a:t>
            </a:r>
            <a:r>
              <a:rPr lang="ru-RU" sz="2400" dirty="0" err="1" smtClean="0">
                <a:solidFill>
                  <a:schemeClr val="bg1"/>
                </a:solidFill>
              </a:rPr>
              <a:t>о</a:t>
            </a:r>
            <a:r>
              <a:rPr lang="ru-RU" sz="2400" dirty="0" smtClean="0">
                <a:solidFill>
                  <a:schemeClr val="bg1"/>
                </a:solidFill>
              </a:rPr>
              <a:t>] – гл, </a:t>
            </a:r>
            <a:r>
              <a:rPr lang="ru-RU" sz="2400" dirty="0" smtClean="0">
                <a:solidFill>
                  <a:schemeClr val="bg1"/>
                </a:solidFill>
              </a:rPr>
              <a:t>удар.</a:t>
            </a:r>
            <a:endParaRPr lang="ru-RU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С [</a:t>
            </a:r>
            <a:r>
              <a:rPr lang="ru-RU" sz="2400" dirty="0" err="1" smtClean="0">
                <a:solidFill>
                  <a:schemeClr val="bg1"/>
                </a:solidFill>
              </a:rPr>
              <a:t>с</a:t>
            </a:r>
            <a:r>
              <a:rPr lang="ru-RU" sz="2400" dirty="0" smtClean="0">
                <a:solidFill>
                  <a:schemeClr val="bg1"/>
                </a:solidFill>
              </a:rPr>
              <a:t>] – </a:t>
            </a:r>
            <a:r>
              <a:rPr lang="ru-RU" sz="2400" dirty="0" err="1" smtClean="0">
                <a:solidFill>
                  <a:schemeClr val="bg1"/>
                </a:solidFill>
              </a:rPr>
              <a:t>сгл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тв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  <a:r>
              <a:rPr lang="ru-RU" sz="2400" dirty="0" smtClean="0">
                <a:solidFill>
                  <a:schemeClr val="bg1"/>
                </a:solidFill>
              </a:rPr>
              <a:t>пар, </a:t>
            </a:r>
            <a:r>
              <a:rPr lang="ru-RU" sz="2400" dirty="0" smtClean="0">
                <a:solidFill>
                  <a:schemeClr val="bg1"/>
                </a:solidFill>
              </a:rPr>
              <a:t>глух. </a:t>
            </a:r>
            <a:r>
              <a:rPr lang="ru-RU" sz="2400" dirty="0" smtClean="0">
                <a:solidFill>
                  <a:schemeClr val="bg1"/>
                </a:solidFill>
              </a:rPr>
              <a:t>пар.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С [ - ]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	</a:t>
            </a:r>
            <a:r>
              <a:rPr lang="ru-RU" sz="2400" dirty="0" smtClean="0">
                <a:solidFill>
                  <a:schemeClr val="bg1"/>
                </a:solidFill>
              </a:rPr>
              <a:t>5б</a:t>
            </a:r>
            <a:r>
              <a:rPr lang="ru-RU" sz="2400" dirty="0" smtClean="0">
                <a:solidFill>
                  <a:schemeClr val="bg1"/>
                </a:solidFill>
              </a:rPr>
              <a:t>, 4 </a:t>
            </a:r>
            <a:r>
              <a:rPr lang="ru-RU" sz="2400" dirty="0" err="1" smtClean="0">
                <a:solidFill>
                  <a:schemeClr val="bg1"/>
                </a:solidFill>
              </a:rPr>
              <a:t>зв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3429000"/>
            <a:ext cx="4714908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Теннис – 2 сл, 2 гл, 4 </a:t>
            </a:r>
            <a:r>
              <a:rPr lang="ru-RU" sz="2400" dirty="0" err="1" smtClean="0">
                <a:solidFill>
                  <a:schemeClr val="bg1"/>
                </a:solidFill>
              </a:rPr>
              <a:t>сгл</a:t>
            </a:r>
            <a:endParaRPr lang="ru-RU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Т [</a:t>
            </a:r>
            <a:r>
              <a:rPr lang="ru-RU" sz="2400" dirty="0" err="1" smtClean="0">
                <a:solidFill>
                  <a:schemeClr val="bg1"/>
                </a:solidFill>
              </a:rPr>
              <a:t>т</a:t>
            </a:r>
            <a:r>
              <a:rPr lang="ru-RU" sz="2400" dirty="0" smtClean="0">
                <a:solidFill>
                  <a:schemeClr val="bg1"/>
                </a:solidFill>
              </a:rPr>
              <a:t>] – </a:t>
            </a:r>
            <a:r>
              <a:rPr lang="ru-RU" sz="2400" dirty="0" err="1" smtClean="0">
                <a:solidFill>
                  <a:schemeClr val="bg1"/>
                </a:solidFill>
              </a:rPr>
              <a:t>сгл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тв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  <a:r>
              <a:rPr lang="ru-RU" sz="2400" dirty="0" smtClean="0">
                <a:solidFill>
                  <a:schemeClr val="bg1"/>
                </a:solidFill>
              </a:rPr>
              <a:t>пар, </a:t>
            </a:r>
            <a:r>
              <a:rPr lang="ru-RU" sz="2400" dirty="0" smtClean="0">
                <a:solidFill>
                  <a:schemeClr val="bg1"/>
                </a:solidFill>
              </a:rPr>
              <a:t>гл. пар.</a:t>
            </a:r>
            <a:endParaRPr lang="ru-RU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Е [э] – гл, </a:t>
            </a:r>
            <a:r>
              <a:rPr lang="ru-RU" sz="2400" dirty="0" smtClean="0">
                <a:solidFill>
                  <a:schemeClr val="bg1"/>
                </a:solidFill>
              </a:rPr>
              <a:t>удар.</a:t>
            </a:r>
            <a:endParaRPr lang="ru-RU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Н [</a:t>
            </a:r>
            <a:r>
              <a:rPr lang="ru-RU" sz="2400" dirty="0" err="1" smtClean="0">
                <a:solidFill>
                  <a:schemeClr val="bg1"/>
                </a:solidFill>
              </a:rPr>
              <a:t>н</a:t>
            </a:r>
            <a:r>
              <a:rPr lang="ru-RU" sz="2400" dirty="0" smtClean="0">
                <a:solidFill>
                  <a:schemeClr val="bg1"/>
                </a:solidFill>
              </a:rPr>
              <a:t>] – </a:t>
            </a:r>
            <a:r>
              <a:rPr lang="ru-RU" sz="2400" dirty="0" err="1" smtClean="0">
                <a:solidFill>
                  <a:schemeClr val="bg1"/>
                </a:solidFill>
              </a:rPr>
              <a:t>сгл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мягк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  <a:r>
              <a:rPr lang="ru-RU" sz="2400" dirty="0" smtClean="0">
                <a:solidFill>
                  <a:schemeClr val="bg1"/>
                </a:solidFill>
              </a:rPr>
              <a:t>пар, </a:t>
            </a:r>
            <a:r>
              <a:rPr lang="ru-RU" sz="2400" dirty="0" err="1" smtClean="0">
                <a:solidFill>
                  <a:schemeClr val="bg1"/>
                </a:solidFill>
              </a:rPr>
              <a:t>зв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  <a:r>
              <a:rPr lang="ru-RU" sz="2400" dirty="0" err="1" smtClean="0">
                <a:solidFill>
                  <a:schemeClr val="bg1"/>
                </a:solidFill>
              </a:rPr>
              <a:t>н</a:t>
            </a:r>
            <a:r>
              <a:rPr lang="ru-RU" sz="2400" dirty="0" err="1" smtClean="0">
                <a:solidFill>
                  <a:schemeClr val="bg1"/>
                </a:solidFill>
              </a:rPr>
              <a:t>епар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  <a:endParaRPr lang="ru-RU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Н [-]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И [</a:t>
            </a:r>
            <a:r>
              <a:rPr lang="ru-RU" sz="2400" dirty="0" err="1" smtClean="0">
                <a:solidFill>
                  <a:schemeClr val="bg1"/>
                </a:solidFill>
              </a:rPr>
              <a:t>и</a:t>
            </a:r>
            <a:r>
              <a:rPr lang="ru-RU" sz="2400" dirty="0" smtClean="0">
                <a:solidFill>
                  <a:schemeClr val="bg1"/>
                </a:solidFill>
              </a:rPr>
              <a:t>] – гл, </a:t>
            </a:r>
            <a:r>
              <a:rPr lang="ru-RU" sz="2400" dirty="0" err="1" smtClean="0">
                <a:solidFill>
                  <a:schemeClr val="bg1"/>
                </a:solidFill>
              </a:rPr>
              <a:t>безуд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С [</a:t>
            </a:r>
            <a:r>
              <a:rPr lang="ru-RU" sz="2400" dirty="0" err="1" smtClean="0">
                <a:solidFill>
                  <a:schemeClr val="bg1"/>
                </a:solidFill>
              </a:rPr>
              <a:t>с</a:t>
            </a:r>
            <a:r>
              <a:rPr lang="ru-RU" sz="2400" dirty="0" smtClean="0">
                <a:solidFill>
                  <a:schemeClr val="bg1"/>
                </a:solidFill>
              </a:rPr>
              <a:t>] - </a:t>
            </a:r>
            <a:r>
              <a:rPr lang="ru-RU" sz="2400" dirty="0" err="1" smtClean="0">
                <a:solidFill>
                  <a:schemeClr val="bg1"/>
                </a:solidFill>
              </a:rPr>
              <a:t>сгл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тв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  <a:r>
              <a:rPr lang="ru-RU" sz="2400" dirty="0" smtClean="0">
                <a:solidFill>
                  <a:schemeClr val="bg1"/>
                </a:solidFill>
              </a:rPr>
              <a:t>пар, </a:t>
            </a:r>
            <a:r>
              <a:rPr lang="ru-RU" sz="2400" dirty="0" smtClean="0">
                <a:solidFill>
                  <a:schemeClr val="bg1"/>
                </a:solidFill>
              </a:rPr>
              <a:t>глух. </a:t>
            </a:r>
            <a:r>
              <a:rPr lang="ru-RU" sz="2400" dirty="0" smtClean="0">
                <a:solidFill>
                  <a:schemeClr val="bg1"/>
                </a:solidFill>
              </a:rPr>
              <a:t>пар.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	</a:t>
            </a:r>
            <a:r>
              <a:rPr lang="ru-RU" sz="2400" dirty="0" smtClean="0">
                <a:solidFill>
                  <a:schemeClr val="bg1"/>
                </a:solidFill>
              </a:rPr>
              <a:t>6 </a:t>
            </a:r>
            <a:r>
              <a:rPr lang="ru-RU" sz="2400" dirty="0" smtClean="0">
                <a:solidFill>
                  <a:schemeClr val="bg1"/>
                </a:solidFill>
              </a:rPr>
              <a:t>б., 5 </a:t>
            </a:r>
            <a:r>
              <a:rPr lang="ru-RU" sz="2400" dirty="0" err="1" smtClean="0">
                <a:solidFill>
                  <a:schemeClr val="bg1"/>
                </a:solidFill>
              </a:rPr>
              <a:t>зв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143108" y="1571612"/>
            <a:ext cx="4572032" cy="17859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Рассказ</a:t>
            </a:r>
            <a:endParaRPr lang="ru-RU" sz="60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08" y="1571612"/>
            <a:ext cx="4572032" cy="17859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Грамм</a:t>
            </a:r>
            <a:endParaRPr lang="ru-RU" sz="6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3108" y="1571612"/>
            <a:ext cx="4572032" cy="17859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Медленно</a:t>
            </a:r>
            <a:endParaRPr lang="ru-RU" sz="60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3108" y="1571612"/>
            <a:ext cx="4572032" cy="18573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Пассажир</a:t>
            </a:r>
            <a:endParaRPr lang="ru-RU" sz="60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43108" y="1571612"/>
            <a:ext cx="4500594" cy="18573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Ссора</a:t>
            </a:r>
            <a:endParaRPr lang="ru-RU" sz="60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3108" y="1571612"/>
            <a:ext cx="4643470" cy="17859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Расстояние</a:t>
            </a:r>
            <a:endParaRPr lang="ru-RU" sz="60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14546" y="1571612"/>
            <a:ext cx="4500594" cy="18573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Миллиметр</a:t>
            </a:r>
            <a:endParaRPr lang="ru-RU" sz="60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14546" y="1571612"/>
            <a:ext cx="4643470" cy="18573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Хоккей</a:t>
            </a:r>
            <a:endParaRPr lang="ru-RU" sz="60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43108" y="1571612"/>
            <a:ext cx="4643470" cy="17859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Летняя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xit" presetSubtype="16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4" presetClass="exit" presetSubtype="16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4" presetClass="exit" presetSubtype="16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000"/>
                            </p:stCondLst>
                            <p:childTnLst>
                              <p:par>
                                <p:cTn id="30" presetID="4" presetClass="exit" presetSubtype="16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37" presetID="4" presetClass="exit" presetSubtype="16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7000"/>
                            </p:stCondLst>
                            <p:childTnLst>
                              <p:par>
                                <p:cTn id="44" presetID="4" presetClass="exit" presetSubtype="16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2000"/>
                            </p:stCondLst>
                            <p:childTnLst>
                              <p:par>
                                <p:cTn id="51" presetID="4" presetClass="exit" presetSubtype="16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7000"/>
                            </p:stCondLst>
                            <p:childTnLst>
                              <p:par>
                                <p:cTn id="58" presetID="4" presetClass="exit" presetSubtype="16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141</TotalTime>
  <Words>305</Words>
  <Application>Microsoft Office PowerPoint</Application>
  <PresentationFormat>Экран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Слайд 1</vt:lpstr>
      <vt:lpstr>Слайд 2</vt:lpstr>
      <vt:lpstr>Слайд 3</vt:lpstr>
      <vt:lpstr>Слайд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Oleg</dc:creator>
  <cp:lastModifiedBy>Oleg</cp:lastModifiedBy>
  <cp:revision>15</cp:revision>
  <dcterms:created xsi:type="dcterms:W3CDTF">2013-02-02T15:36:15Z</dcterms:created>
  <dcterms:modified xsi:type="dcterms:W3CDTF">2013-02-03T05:15:37Z</dcterms:modified>
</cp:coreProperties>
</file>