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8" r:id="rId3"/>
    <p:sldId id="268" r:id="rId4"/>
    <p:sldId id="269" r:id="rId5"/>
    <p:sldId id="270" r:id="rId6"/>
    <p:sldId id="272" r:id="rId7"/>
    <p:sldId id="273" r:id="rId8"/>
    <p:sldId id="257" r:id="rId9"/>
    <p:sldId id="259" r:id="rId10"/>
    <p:sldId id="260" r:id="rId11"/>
    <p:sldId id="261" r:id="rId12"/>
    <p:sldId id="262" r:id="rId13"/>
    <p:sldId id="263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00" r:id="rId31"/>
    <p:sldId id="295" r:id="rId32"/>
    <p:sldId id="299" r:id="rId33"/>
    <p:sldId id="296" r:id="rId34"/>
    <p:sldId id="297" r:id="rId35"/>
    <p:sldId id="298" r:id="rId36"/>
    <p:sldId id="30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6600"/>
    <a:srgbClr val="CCCC00"/>
    <a:srgbClr val="669900"/>
    <a:srgbClr val="808000"/>
    <a:srgbClr val="26340E"/>
    <a:srgbClr val="363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004" autoAdjust="0"/>
  </p:normalViewPr>
  <p:slideViewPr>
    <p:cSldViewPr>
      <p:cViewPr varScale="1">
        <p:scale>
          <a:sx n="70" d="100"/>
          <a:sy n="70" d="100"/>
        </p:scale>
        <p:origin x="-51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5B47E-C95B-4AA4-B1B2-CF5A3CE607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47632B-7DF5-4B70-8457-84E0CD5A2B0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В 1547 году русским царём стал Иван </a:t>
          </a:r>
          <a:r>
            <a:rPr lang="en-US" b="1" dirty="0" smtClean="0"/>
            <a:t>IV </a:t>
          </a:r>
          <a:r>
            <a:rPr lang="ru-RU" b="1" dirty="0" smtClean="0"/>
            <a:t>Грозный</a:t>
          </a:r>
          <a:endParaRPr lang="ru-RU" dirty="0"/>
        </a:p>
      </dgm:t>
    </dgm:pt>
    <dgm:pt modelId="{196A172B-E937-4E78-BFF9-45E492A9B671}" type="parTrans" cxnId="{B0FDF0BB-B829-475C-A163-1B11E2CDB545}">
      <dgm:prSet/>
      <dgm:spPr/>
      <dgm:t>
        <a:bodyPr/>
        <a:lstStyle/>
        <a:p>
          <a:endParaRPr lang="ru-RU"/>
        </a:p>
      </dgm:t>
    </dgm:pt>
    <dgm:pt modelId="{2A503809-7283-4A5A-8ADE-E9D916EC3833}" type="sibTrans" cxnId="{B0FDF0BB-B829-475C-A163-1B11E2CDB545}">
      <dgm:prSet/>
      <dgm:spPr/>
      <dgm:t>
        <a:bodyPr/>
        <a:lstStyle/>
        <a:p>
          <a:endParaRPr lang="ru-RU"/>
        </a:p>
      </dgm:t>
    </dgm:pt>
    <dgm:pt modelId="{05879195-EE59-4EEE-A449-119F54D9025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А какая у него была фамилия?</a:t>
          </a:r>
          <a:endParaRPr lang="ru-RU" b="1" dirty="0"/>
        </a:p>
      </dgm:t>
    </dgm:pt>
    <dgm:pt modelId="{8EF4C4EA-9F97-4E82-B0C4-26C194092680}" type="parTrans" cxnId="{6A351ECE-E52D-4778-8711-E2E65D50E2A4}">
      <dgm:prSet/>
      <dgm:spPr/>
      <dgm:t>
        <a:bodyPr/>
        <a:lstStyle/>
        <a:p>
          <a:endParaRPr lang="ru-RU"/>
        </a:p>
      </dgm:t>
    </dgm:pt>
    <dgm:pt modelId="{E61100EF-D9C3-4C98-9B80-2F8049D8EB68}" type="sibTrans" cxnId="{6A351ECE-E52D-4778-8711-E2E65D50E2A4}">
      <dgm:prSet/>
      <dgm:spPr/>
      <dgm:t>
        <a:bodyPr/>
        <a:lstStyle/>
        <a:p>
          <a:endParaRPr lang="ru-RU"/>
        </a:p>
      </dgm:t>
    </dgm:pt>
    <dgm:pt modelId="{A144ED01-4D38-4194-84CA-B08E9C24DBF3}" type="pres">
      <dgm:prSet presAssocID="{ABF5B47E-C95B-4AA4-B1B2-CF5A3CE60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D5993-02C4-4ADB-89A1-65BB4596501C}" type="pres">
      <dgm:prSet presAssocID="{BE47632B-7DF5-4B70-8457-84E0CD5A2B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F40DE-E678-4446-9F8F-674CF6D6BEBB}" type="pres">
      <dgm:prSet presAssocID="{2A503809-7283-4A5A-8ADE-E9D916EC3833}" presName="spacer" presStyleCnt="0"/>
      <dgm:spPr/>
    </dgm:pt>
    <dgm:pt modelId="{A0380ADA-44A4-4CDD-814D-D9516DAAB4FB}" type="pres">
      <dgm:prSet presAssocID="{05879195-EE59-4EEE-A449-119F54D9025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FDF0BB-B829-475C-A163-1B11E2CDB545}" srcId="{ABF5B47E-C95B-4AA4-B1B2-CF5A3CE6072D}" destId="{BE47632B-7DF5-4B70-8457-84E0CD5A2B0C}" srcOrd="0" destOrd="0" parTransId="{196A172B-E937-4E78-BFF9-45E492A9B671}" sibTransId="{2A503809-7283-4A5A-8ADE-E9D916EC3833}"/>
    <dgm:cxn modelId="{6A351ECE-E52D-4778-8711-E2E65D50E2A4}" srcId="{ABF5B47E-C95B-4AA4-B1B2-CF5A3CE6072D}" destId="{05879195-EE59-4EEE-A449-119F54D90250}" srcOrd="1" destOrd="0" parTransId="{8EF4C4EA-9F97-4E82-B0C4-26C194092680}" sibTransId="{E61100EF-D9C3-4C98-9B80-2F8049D8EB68}"/>
    <dgm:cxn modelId="{A9CF5C47-C425-4F31-998B-F50277FAFF06}" type="presOf" srcId="{05879195-EE59-4EEE-A449-119F54D90250}" destId="{A0380ADA-44A4-4CDD-814D-D9516DAAB4FB}" srcOrd="0" destOrd="0" presId="urn:microsoft.com/office/officeart/2005/8/layout/vList2"/>
    <dgm:cxn modelId="{963AEC71-3A7D-4AC0-8435-2130EFF63510}" type="presOf" srcId="{ABF5B47E-C95B-4AA4-B1B2-CF5A3CE6072D}" destId="{A144ED01-4D38-4194-84CA-B08E9C24DBF3}" srcOrd="0" destOrd="0" presId="urn:microsoft.com/office/officeart/2005/8/layout/vList2"/>
    <dgm:cxn modelId="{F15E8E3B-D29F-442D-B56B-9338597FEBA7}" type="presOf" srcId="{BE47632B-7DF5-4B70-8457-84E0CD5A2B0C}" destId="{F4FD5993-02C4-4ADB-89A1-65BB4596501C}" srcOrd="0" destOrd="0" presId="urn:microsoft.com/office/officeart/2005/8/layout/vList2"/>
    <dgm:cxn modelId="{4C38A0E5-AFB4-4E7A-820B-4AA3390D00FD}" type="presParOf" srcId="{A144ED01-4D38-4194-84CA-B08E9C24DBF3}" destId="{F4FD5993-02C4-4ADB-89A1-65BB4596501C}" srcOrd="0" destOrd="0" presId="urn:microsoft.com/office/officeart/2005/8/layout/vList2"/>
    <dgm:cxn modelId="{2CECF829-A3F2-4BF6-B619-0898D28464F0}" type="presParOf" srcId="{A144ED01-4D38-4194-84CA-B08E9C24DBF3}" destId="{989F40DE-E678-4446-9F8F-674CF6D6BEBB}" srcOrd="1" destOrd="0" presId="urn:microsoft.com/office/officeart/2005/8/layout/vList2"/>
    <dgm:cxn modelId="{A1062FD4-8333-4EDB-A0CA-B21BC835A270}" type="presParOf" srcId="{A144ED01-4D38-4194-84CA-B08E9C24DBF3}" destId="{A0380ADA-44A4-4CDD-814D-D9516DAAB4FB}" srcOrd="2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930EEA-0BEB-4227-B632-79FC684EA6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DFE54-AD76-4E2F-96C5-4545596104C3}">
      <dgm:prSet/>
      <dgm:spPr/>
      <dgm:t>
        <a:bodyPr/>
        <a:lstStyle/>
        <a:p>
          <a:pPr algn="ctr" rtl="0"/>
          <a:r>
            <a:rPr lang="ru-RU" dirty="0" smtClean="0"/>
            <a:t>Как</a:t>
          </a:r>
          <a:r>
            <a:rPr lang="ru-RU" baseline="0" dirty="0" smtClean="0"/>
            <a:t> в </a:t>
          </a:r>
          <a:r>
            <a:rPr lang="en-US" baseline="0" dirty="0" smtClean="0"/>
            <a:t>XVIII – XIX </a:t>
          </a:r>
          <a:r>
            <a:rPr lang="ru-RU" baseline="0" dirty="0" smtClean="0"/>
            <a:t> называлась тюрьма, обнесённая стеной из кольев?</a:t>
          </a:r>
          <a:endParaRPr lang="ru-RU" dirty="0"/>
        </a:p>
      </dgm:t>
    </dgm:pt>
    <dgm:pt modelId="{2AD55AF6-02BF-4016-B569-A9D21A0F5B67}" type="parTrans" cxnId="{79377EFC-B0B8-476C-8EAA-3A227BE8B6F7}">
      <dgm:prSet/>
      <dgm:spPr/>
      <dgm:t>
        <a:bodyPr/>
        <a:lstStyle/>
        <a:p>
          <a:endParaRPr lang="ru-RU"/>
        </a:p>
      </dgm:t>
    </dgm:pt>
    <dgm:pt modelId="{F69AB50D-FE19-4E57-9956-DAB9317BB1F8}" type="sibTrans" cxnId="{79377EFC-B0B8-476C-8EAA-3A227BE8B6F7}">
      <dgm:prSet/>
      <dgm:spPr/>
      <dgm:t>
        <a:bodyPr/>
        <a:lstStyle/>
        <a:p>
          <a:endParaRPr lang="ru-RU"/>
        </a:p>
      </dgm:t>
    </dgm:pt>
    <dgm:pt modelId="{B350F842-11D3-4B0A-B589-8C527042B661}" type="pres">
      <dgm:prSet presAssocID="{0A930EEA-0BEB-4227-B632-79FC684E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BA51B-CE16-414A-8821-2104AB13E6CA}" type="pres">
      <dgm:prSet presAssocID="{630DFE54-AD76-4E2F-96C5-4545596104C3}" presName="parentText" presStyleLbl="node1" presStyleIdx="0" presStyleCnt="1" custLinFactNeighborX="-1709" custLinFactNeighborY="24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77EFC-B0B8-476C-8EAA-3A227BE8B6F7}" srcId="{0A930EEA-0BEB-4227-B632-79FC684EA609}" destId="{630DFE54-AD76-4E2F-96C5-4545596104C3}" srcOrd="0" destOrd="0" parTransId="{2AD55AF6-02BF-4016-B569-A9D21A0F5B67}" sibTransId="{F69AB50D-FE19-4E57-9956-DAB9317BB1F8}"/>
    <dgm:cxn modelId="{559E32CD-B1FB-4117-991E-99FC9CA08659}" type="presOf" srcId="{0A930EEA-0BEB-4227-B632-79FC684EA609}" destId="{B350F842-11D3-4B0A-B589-8C527042B661}" srcOrd="0" destOrd="0" presId="urn:microsoft.com/office/officeart/2005/8/layout/vList2"/>
    <dgm:cxn modelId="{C5499EBF-FBC1-4211-83DB-C60792437660}" type="presOf" srcId="{630DFE54-AD76-4E2F-96C5-4545596104C3}" destId="{C37BA51B-CE16-414A-8821-2104AB13E6CA}" srcOrd="0" destOrd="0" presId="urn:microsoft.com/office/officeart/2005/8/layout/vList2"/>
    <dgm:cxn modelId="{8C0A9F56-EC5E-4EE5-9DC1-64A61C82125F}" type="presParOf" srcId="{B350F842-11D3-4B0A-B589-8C527042B661}" destId="{C37BA51B-CE16-414A-8821-2104AB13E6CA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930EEA-0BEB-4227-B632-79FC684EA6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DFE54-AD76-4E2F-96C5-4545596104C3}">
      <dgm:prSet/>
      <dgm:spPr/>
      <dgm:t>
        <a:bodyPr/>
        <a:lstStyle/>
        <a:p>
          <a:pPr algn="ctr" rtl="0"/>
          <a:r>
            <a:rPr lang="ru-RU" dirty="0" smtClean="0"/>
            <a:t>    Старинная русская мера длины, которую невозможно укусить</a:t>
          </a:r>
          <a:endParaRPr lang="ru-RU" dirty="0"/>
        </a:p>
      </dgm:t>
    </dgm:pt>
    <dgm:pt modelId="{2AD55AF6-02BF-4016-B569-A9D21A0F5B67}" type="parTrans" cxnId="{79377EFC-B0B8-476C-8EAA-3A227BE8B6F7}">
      <dgm:prSet/>
      <dgm:spPr/>
      <dgm:t>
        <a:bodyPr/>
        <a:lstStyle/>
        <a:p>
          <a:endParaRPr lang="ru-RU"/>
        </a:p>
      </dgm:t>
    </dgm:pt>
    <dgm:pt modelId="{F69AB50D-FE19-4E57-9956-DAB9317BB1F8}" type="sibTrans" cxnId="{79377EFC-B0B8-476C-8EAA-3A227BE8B6F7}">
      <dgm:prSet/>
      <dgm:spPr/>
      <dgm:t>
        <a:bodyPr/>
        <a:lstStyle/>
        <a:p>
          <a:endParaRPr lang="ru-RU"/>
        </a:p>
      </dgm:t>
    </dgm:pt>
    <dgm:pt modelId="{B350F842-11D3-4B0A-B589-8C527042B661}" type="pres">
      <dgm:prSet presAssocID="{0A930EEA-0BEB-4227-B632-79FC684E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BA51B-CE16-414A-8821-2104AB13E6CA}" type="pres">
      <dgm:prSet presAssocID="{630DFE54-AD76-4E2F-96C5-4545596104C3}" presName="parentText" presStyleLbl="node1" presStyleIdx="0" presStyleCnt="1" custLinFactNeighborX="-1709" custLinFactNeighborY="24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77EFC-B0B8-476C-8EAA-3A227BE8B6F7}" srcId="{0A930EEA-0BEB-4227-B632-79FC684EA609}" destId="{630DFE54-AD76-4E2F-96C5-4545596104C3}" srcOrd="0" destOrd="0" parTransId="{2AD55AF6-02BF-4016-B569-A9D21A0F5B67}" sibTransId="{F69AB50D-FE19-4E57-9956-DAB9317BB1F8}"/>
    <dgm:cxn modelId="{99423E2B-0267-4548-AE5C-04C9FEB9443A}" type="presOf" srcId="{0A930EEA-0BEB-4227-B632-79FC684EA609}" destId="{B350F842-11D3-4B0A-B589-8C527042B661}" srcOrd="0" destOrd="0" presId="urn:microsoft.com/office/officeart/2005/8/layout/vList2"/>
    <dgm:cxn modelId="{BCF73DB9-7ED2-410B-A4C8-217C70BB6536}" type="presOf" srcId="{630DFE54-AD76-4E2F-96C5-4545596104C3}" destId="{C37BA51B-CE16-414A-8821-2104AB13E6CA}" srcOrd="0" destOrd="0" presId="urn:microsoft.com/office/officeart/2005/8/layout/vList2"/>
    <dgm:cxn modelId="{7285585D-3972-4E42-8475-EE553DE5F95F}" type="presParOf" srcId="{B350F842-11D3-4B0A-B589-8C527042B661}" destId="{C37BA51B-CE16-414A-8821-2104AB13E6CA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930EEA-0BEB-4227-B632-79FC684EA6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DFE54-AD76-4E2F-96C5-4545596104C3}">
      <dgm:prSet/>
      <dgm:spPr/>
      <dgm:t>
        <a:bodyPr/>
        <a:lstStyle/>
        <a:p>
          <a:pPr algn="ctr" rtl="0"/>
          <a:r>
            <a:rPr lang="ru-RU" dirty="0" smtClean="0"/>
            <a:t>    Какое значение в древности имело слово «ошеломить»?</a:t>
          </a:r>
          <a:endParaRPr lang="ru-RU" dirty="0"/>
        </a:p>
      </dgm:t>
    </dgm:pt>
    <dgm:pt modelId="{2AD55AF6-02BF-4016-B569-A9D21A0F5B67}" type="parTrans" cxnId="{79377EFC-B0B8-476C-8EAA-3A227BE8B6F7}">
      <dgm:prSet/>
      <dgm:spPr/>
      <dgm:t>
        <a:bodyPr/>
        <a:lstStyle/>
        <a:p>
          <a:endParaRPr lang="ru-RU"/>
        </a:p>
      </dgm:t>
    </dgm:pt>
    <dgm:pt modelId="{F69AB50D-FE19-4E57-9956-DAB9317BB1F8}" type="sibTrans" cxnId="{79377EFC-B0B8-476C-8EAA-3A227BE8B6F7}">
      <dgm:prSet/>
      <dgm:spPr/>
      <dgm:t>
        <a:bodyPr/>
        <a:lstStyle/>
        <a:p>
          <a:endParaRPr lang="ru-RU"/>
        </a:p>
      </dgm:t>
    </dgm:pt>
    <dgm:pt modelId="{B350F842-11D3-4B0A-B589-8C527042B661}" type="pres">
      <dgm:prSet presAssocID="{0A930EEA-0BEB-4227-B632-79FC684E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BA51B-CE16-414A-8821-2104AB13E6CA}" type="pres">
      <dgm:prSet presAssocID="{630DFE54-AD76-4E2F-96C5-4545596104C3}" presName="parentText" presStyleLbl="node1" presStyleIdx="0" presStyleCnt="1" custLinFactNeighborX="-1709" custLinFactNeighborY="24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77EFC-B0B8-476C-8EAA-3A227BE8B6F7}" srcId="{0A930EEA-0BEB-4227-B632-79FC684EA609}" destId="{630DFE54-AD76-4E2F-96C5-4545596104C3}" srcOrd="0" destOrd="0" parTransId="{2AD55AF6-02BF-4016-B569-A9D21A0F5B67}" sibTransId="{F69AB50D-FE19-4E57-9956-DAB9317BB1F8}"/>
    <dgm:cxn modelId="{F99A008B-39E5-4555-BF12-401F919E8211}" type="presOf" srcId="{0A930EEA-0BEB-4227-B632-79FC684EA609}" destId="{B350F842-11D3-4B0A-B589-8C527042B661}" srcOrd="0" destOrd="0" presId="urn:microsoft.com/office/officeart/2005/8/layout/vList2"/>
    <dgm:cxn modelId="{FE1CBAE0-FCCA-4E1F-ADD1-889D6B56B120}" type="presOf" srcId="{630DFE54-AD76-4E2F-96C5-4545596104C3}" destId="{C37BA51B-CE16-414A-8821-2104AB13E6CA}" srcOrd="0" destOrd="0" presId="urn:microsoft.com/office/officeart/2005/8/layout/vList2"/>
    <dgm:cxn modelId="{D0D651AE-8932-4B2B-9E6D-CF69B5CF4A8F}" type="presParOf" srcId="{B350F842-11D3-4B0A-B589-8C527042B661}" destId="{C37BA51B-CE16-414A-8821-2104AB13E6CA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930EEA-0BEB-4227-B632-79FC684EA6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DFE54-AD76-4E2F-96C5-4545596104C3}">
      <dgm:prSet/>
      <dgm:spPr/>
      <dgm:t>
        <a:bodyPr/>
        <a:lstStyle/>
        <a:p>
          <a:pPr algn="ctr" rtl="0"/>
          <a:r>
            <a:rPr lang="ru-RU" dirty="0" smtClean="0"/>
            <a:t>Как</a:t>
          </a:r>
          <a:r>
            <a:rPr lang="ru-RU" baseline="0" dirty="0" smtClean="0"/>
            <a:t> раньше называлось в Новгороде городское гражданское собрание?</a:t>
          </a:r>
          <a:endParaRPr lang="ru-RU" dirty="0"/>
        </a:p>
      </dgm:t>
    </dgm:pt>
    <dgm:pt modelId="{2AD55AF6-02BF-4016-B569-A9D21A0F5B67}" type="parTrans" cxnId="{79377EFC-B0B8-476C-8EAA-3A227BE8B6F7}">
      <dgm:prSet/>
      <dgm:spPr/>
      <dgm:t>
        <a:bodyPr/>
        <a:lstStyle/>
        <a:p>
          <a:endParaRPr lang="ru-RU"/>
        </a:p>
      </dgm:t>
    </dgm:pt>
    <dgm:pt modelId="{F69AB50D-FE19-4E57-9956-DAB9317BB1F8}" type="sibTrans" cxnId="{79377EFC-B0B8-476C-8EAA-3A227BE8B6F7}">
      <dgm:prSet/>
      <dgm:spPr/>
      <dgm:t>
        <a:bodyPr/>
        <a:lstStyle/>
        <a:p>
          <a:endParaRPr lang="ru-RU"/>
        </a:p>
      </dgm:t>
    </dgm:pt>
    <dgm:pt modelId="{B350F842-11D3-4B0A-B589-8C527042B661}" type="pres">
      <dgm:prSet presAssocID="{0A930EEA-0BEB-4227-B632-79FC684E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BA51B-CE16-414A-8821-2104AB13E6CA}" type="pres">
      <dgm:prSet presAssocID="{630DFE54-AD76-4E2F-96C5-4545596104C3}" presName="parentText" presStyleLbl="node1" presStyleIdx="0" presStyleCnt="1" custScaleY="133125" custLinFactNeighborY="-8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77EFC-B0B8-476C-8EAA-3A227BE8B6F7}" srcId="{0A930EEA-0BEB-4227-B632-79FC684EA609}" destId="{630DFE54-AD76-4E2F-96C5-4545596104C3}" srcOrd="0" destOrd="0" parTransId="{2AD55AF6-02BF-4016-B569-A9D21A0F5B67}" sibTransId="{F69AB50D-FE19-4E57-9956-DAB9317BB1F8}"/>
    <dgm:cxn modelId="{1D5A0683-8D80-46B7-896E-8E54463A4AA7}" type="presOf" srcId="{0A930EEA-0BEB-4227-B632-79FC684EA609}" destId="{B350F842-11D3-4B0A-B589-8C527042B661}" srcOrd="0" destOrd="0" presId="urn:microsoft.com/office/officeart/2005/8/layout/vList2"/>
    <dgm:cxn modelId="{3C84D976-C0C7-4C2D-8902-75C474219172}" type="presOf" srcId="{630DFE54-AD76-4E2F-96C5-4545596104C3}" destId="{C37BA51B-CE16-414A-8821-2104AB13E6CA}" srcOrd="0" destOrd="0" presId="urn:microsoft.com/office/officeart/2005/8/layout/vList2"/>
    <dgm:cxn modelId="{A0BA5B08-FCD8-4E64-BA7B-ADF1026F7C77}" type="presParOf" srcId="{B350F842-11D3-4B0A-B589-8C527042B661}" destId="{C37BA51B-CE16-414A-8821-2104AB13E6CA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B4EF916-81E7-47A0-9758-459297A4AC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A10530-0A56-4C3F-BE64-180975D5DEE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i="1" dirty="0" smtClean="0"/>
            <a:t>Памятником кому является петербургский «Медный всадник»?</a:t>
          </a:r>
          <a:endParaRPr lang="ru-RU" b="1" i="1" dirty="0"/>
        </a:p>
      </dgm:t>
    </dgm:pt>
    <dgm:pt modelId="{82560061-0CF6-4329-BB33-13556AA6C4A7}" type="parTrans" cxnId="{FEB30638-702F-409B-9902-E98D874C92C3}">
      <dgm:prSet/>
      <dgm:spPr/>
      <dgm:t>
        <a:bodyPr/>
        <a:lstStyle/>
        <a:p>
          <a:pPr algn="ctr"/>
          <a:endParaRPr lang="ru-RU"/>
        </a:p>
      </dgm:t>
    </dgm:pt>
    <dgm:pt modelId="{E9FD7F20-F805-45EB-B6BF-609217536604}" type="sibTrans" cxnId="{FEB30638-702F-409B-9902-E98D874C92C3}">
      <dgm:prSet/>
      <dgm:spPr/>
      <dgm:t>
        <a:bodyPr/>
        <a:lstStyle/>
        <a:p>
          <a:pPr algn="ctr"/>
          <a:endParaRPr lang="ru-RU"/>
        </a:p>
      </dgm:t>
    </dgm:pt>
    <dgm:pt modelId="{B24F1D7A-1BE9-4EB5-818A-49859B078C1D}" type="pres">
      <dgm:prSet presAssocID="{FB4EF916-81E7-47A0-9758-459297A4AC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D71108-CAD5-405F-B95A-C754568CB8F6}" type="pres">
      <dgm:prSet presAssocID="{3CA10530-0A56-4C3F-BE64-180975D5DEEA}" presName="parentText" presStyleLbl="node1" presStyleIdx="0" presStyleCnt="1" custScaleY="107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7D2E7-5C3F-4088-8729-0ED01612E73E}" type="presOf" srcId="{FB4EF916-81E7-47A0-9758-459297A4ACDC}" destId="{B24F1D7A-1BE9-4EB5-818A-49859B078C1D}" srcOrd="0" destOrd="0" presId="urn:microsoft.com/office/officeart/2005/8/layout/vList2"/>
    <dgm:cxn modelId="{09828BCF-5D3D-469C-82E2-32B8F7C25D56}" type="presOf" srcId="{3CA10530-0A56-4C3F-BE64-180975D5DEEA}" destId="{1FD71108-CAD5-405F-B95A-C754568CB8F6}" srcOrd="0" destOrd="0" presId="urn:microsoft.com/office/officeart/2005/8/layout/vList2"/>
    <dgm:cxn modelId="{FEB30638-702F-409B-9902-E98D874C92C3}" srcId="{FB4EF916-81E7-47A0-9758-459297A4ACDC}" destId="{3CA10530-0A56-4C3F-BE64-180975D5DEEA}" srcOrd="0" destOrd="0" parTransId="{82560061-0CF6-4329-BB33-13556AA6C4A7}" sibTransId="{E9FD7F20-F805-45EB-B6BF-609217536604}"/>
    <dgm:cxn modelId="{FEEDD5E4-2F3C-4287-BD54-13481F8A13C4}" type="presParOf" srcId="{B24F1D7A-1BE9-4EB5-818A-49859B078C1D}" destId="{1FD71108-CAD5-405F-B95A-C754568CB8F6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CF45F-35C3-49BA-8128-7136F8CAD5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D987C-F33F-425F-BCDB-90B857C278B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363000">
                <a:tint val="66000"/>
                <a:satMod val="160000"/>
              </a:srgbClr>
            </a:gs>
            <a:gs pos="50000">
              <a:srgbClr val="363000">
                <a:tint val="44500"/>
                <a:satMod val="160000"/>
              </a:srgbClr>
            </a:gs>
            <a:gs pos="100000">
              <a:srgbClr val="363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Кто из русских князей был хромым ?</a:t>
          </a:r>
          <a:endParaRPr lang="ru-RU" dirty="0">
            <a:solidFill>
              <a:schemeClr val="bg2">
                <a:lumMod val="10000"/>
              </a:schemeClr>
            </a:solidFill>
          </a:endParaRPr>
        </a:p>
      </dgm:t>
    </dgm:pt>
    <dgm:pt modelId="{ED544B99-74DA-4DC2-81F9-F97FFA434E40}" type="parTrans" cxnId="{5E9CCDCC-7767-4173-9E38-A4FEB12B40C0}">
      <dgm:prSet/>
      <dgm:spPr/>
      <dgm:t>
        <a:bodyPr/>
        <a:lstStyle/>
        <a:p>
          <a:endParaRPr lang="ru-RU"/>
        </a:p>
      </dgm:t>
    </dgm:pt>
    <dgm:pt modelId="{7FA24208-2354-4CC8-B9AC-155090FAB566}" type="sibTrans" cxnId="{5E9CCDCC-7767-4173-9E38-A4FEB12B40C0}">
      <dgm:prSet/>
      <dgm:spPr/>
      <dgm:t>
        <a:bodyPr/>
        <a:lstStyle/>
        <a:p>
          <a:endParaRPr lang="ru-RU"/>
        </a:p>
      </dgm:t>
    </dgm:pt>
    <dgm:pt modelId="{B02C9CA3-76C1-4F64-B31E-65A2C903808D}" type="pres">
      <dgm:prSet presAssocID="{1ABCF45F-35C3-49BA-8128-7136F8CAD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58BAA-0537-4C1C-B99E-327EBDAB3E81}" type="pres">
      <dgm:prSet presAssocID="{AEFD987C-F33F-425F-BCDB-90B857C278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CCDCC-7767-4173-9E38-A4FEB12B40C0}" srcId="{1ABCF45F-35C3-49BA-8128-7136F8CAD565}" destId="{AEFD987C-F33F-425F-BCDB-90B857C278B4}" srcOrd="0" destOrd="0" parTransId="{ED544B99-74DA-4DC2-81F9-F97FFA434E40}" sibTransId="{7FA24208-2354-4CC8-B9AC-155090FAB566}"/>
    <dgm:cxn modelId="{0A367583-E44D-4EE6-8277-7DF092EC9CA7}" type="presOf" srcId="{AEFD987C-F33F-425F-BCDB-90B857C278B4}" destId="{68258BAA-0537-4C1C-B99E-327EBDAB3E81}" srcOrd="0" destOrd="0" presId="urn:microsoft.com/office/officeart/2005/8/layout/vList2"/>
    <dgm:cxn modelId="{D2A20D38-8411-47F6-8BF1-85D9E7E86CC2}" type="presOf" srcId="{1ABCF45F-35C3-49BA-8128-7136F8CAD565}" destId="{B02C9CA3-76C1-4F64-B31E-65A2C903808D}" srcOrd="0" destOrd="0" presId="urn:microsoft.com/office/officeart/2005/8/layout/vList2"/>
    <dgm:cxn modelId="{4317F237-4025-4CCA-A914-03B297152C91}" type="presParOf" srcId="{B02C9CA3-76C1-4F64-B31E-65A2C903808D}" destId="{68258BAA-0537-4C1C-B99E-327EBDAB3E81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CF45F-35C3-49BA-8128-7136F8CAD56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D987C-F33F-425F-BCDB-90B857C278B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Софья Фредерика Августа </a:t>
          </a:r>
          <a:r>
            <a:rPr lang="ru-RU" sz="2800" b="1" dirty="0" err="1" smtClean="0">
              <a:solidFill>
                <a:schemeClr val="bg2">
                  <a:lumMod val="10000"/>
                </a:schemeClr>
              </a:solidFill>
            </a:rPr>
            <a:t>Анхальт</a:t>
          </a:r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 – </a:t>
          </a:r>
          <a:r>
            <a:rPr lang="ru-RU" sz="2800" b="1" dirty="0" err="1" smtClean="0">
              <a:solidFill>
                <a:schemeClr val="bg2">
                  <a:lumMod val="10000"/>
                </a:schemeClr>
              </a:solidFill>
            </a:rPr>
            <a:t>Цербстская</a:t>
          </a:r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 сыграла огромную роль в истории России. Но мы знаем её под другим именем. Назовите его</a:t>
          </a:r>
          <a:endParaRPr lang="ru-RU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ED544B99-74DA-4DC2-81F9-F97FFA434E40}" type="parTrans" cxnId="{5E9CCDCC-7767-4173-9E38-A4FEB12B40C0}">
      <dgm:prSet/>
      <dgm:spPr/>
      <dgm:t>
        <a:bodyPr/>
        <a:lstStyle/>
        <a:p>
          <a:endParaRPr lang="ru-RU"/>
        </a:p>
      </dgm:t>
    </dgm:pt>
    <dgm:pt modelId="{7FA24208-2354-4CC8-B9AC-155090FAB566}" type="sibTrans" cxnId="{5E9CCDCC-7767-4173-9E38-A4FEB12B40C0}">
      <dgm:prSet/>
      <dgm:spPr/>
      <dgm:t>
        <a:bodyPr/>
        <a:lstStyle/>
        <a:p>
          <a:endParaRPr lang="ru-RU"/>
        </a:p>
      </dgm:t>
    </dgm:pt>
    <dgm:pt modelId="{99E4073A-ECA6-4439-8603-D1A8D255CCA5}" type="pres">
      <dgm:prSet presAssocID="{1ABCF45F-35C3-49BA-8128-7136F8CAD56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FF3CE21-6659-4EEA-9BAE-7D4793FE2CD1}" type="pres">
      <dgm:prSet presAssocID="{AEFD987C-F33F-425F-BCDB-90B857C278B4}" presName="posSpace" presStyleCnt="0"/>
      <dgm:spPr/>
    </dgm:pt>
    <dgm:pt modelId="{41FF7535-6611-495D-9DB1-E4AA41337576}" type="pres">
      <dgm:prSet presAssocID="{AEFD987C-F33F-425F-BCDB-90B857C278B4}" presName="vertFlow" presStyleCnt="0"/>
      <dgm:spPr/>
    </dgm:pt>
    <dgm:pt modelId="{24896473-5364-45CC-8779-311FB0F5AC8C}" type="pres">
      <dgm:prSet presAssocID="{AEFD987C-F33F-425F-BCDB-90B857C278B4}" presName="topSpace" presStyleCnt="0"/>
      <dgm:spPr/>
    </dgm:pt>
    <dgm:pt modelId="{6CFCCFDE-BE6E-4D97-A734-EF4F4C676B26}" type="pres">
      <dgm:prSet presAssocID="{AEFD987C-F33F-425F-BCDB-90B857C278B4}" presName="firstComp" presStyleCnt="0"/>
      <dgm:spPr/>
    </dgm:pt>
    <dgm:pt modelId="{0F619B66-4F1A-4368-94B6-0067719215E0}" type="pres">
      <dgm:prSet presAssocID="{AEFD987C-F33F-425F-BCDB-90B857C278B4}" presName="firstChild" presStyleLbl="bgAccFollowNode1" presStyleIdx="0" presStyleCnt="1"/>
      <dgm:spPr/>
    </dgm:pt>
    <dgm:pt modelId="{0E263D45-9465-4D73-B069-B188455350F2}" type="pres">
      <dgm:prSet presAssocID="{AEFD987C-F33F-425F-BCDB-90B857C278B4}" presName="firstChildTx" presStyleLbl="bgAccFollowNode1" presStyleIdx="0" presStyleCnt="1">
        <dgm:presLayoutVars>
          <dgm:bulletEnabled val="1"/>
        </dgm:presLayoutVars>
      </dgm:prSet>
      <dgm:spPr/>
    </dgm:pt>
    <dgm:pt modelId="{B0C794A3-0565-4C2A-84EE-118D3B7CCC6C}" type="pres">
      <dgm:prSet presAssocID="{AEFD987C-F33F-425F-BCDB-90B857C278B4}" presName="negSpace" presStyleCnt="0"/>
      <dgm:spPr/>
    </dgm:pt>
    <dgm:pt modelId="{3B62879C-16F4-4B73-9626-AE2E27753995}" type="pres">
      <dgm:prSet presAssocID="{AEFD987C-F33F-425F-BCDB-90B857C278B4}" presName="circle" presStyleLbl="node1" presStyleIdx="0" presStyleCnt="1" custScaleX="299854" custScaleY="348728" custLinFactNeighborX="-14836" custLinFactNeighborY="-4843"/>
      <dgm:spPr/>
      <dgm:t>
        <a:bodyPr/>
        <a:lstStyle/>
        <a:p>
          <a:endParaRPr lang="ru-RU"/>
        </a:p>
      </dgm:t>
    </dgm:pt>
  </dgm:ptLst>
  <dgm:cxnLst>
    <dgm:cxn modelId="{5E9CCDCC-7767-4173-9E38-A4FEB12B40C0}" srcId="{1ABCF45F-35C3-49BA-8128-7136F8CAD565}" destId="{AEFD987C-F33F-425F-BCDB-90B857C278B4}" srcOrd="0" destOrd="0" parTransId="{ED544B99-74DA-4DC2-81F9-F97FFA434E40}" sibTransId="{7FA24208-2354-4CC8-B9AC-155090FAB566}"/>
    <dgm:cxn modelId="{872CDD68-26D2-4A95-A0E0-33675CBFB375}" type="presOf" srcId="{AEFD987C-F33F-425F-BCDB-90B857C278B4}" destId="{3B62879C-16F4-4B73-9626-AE2E27753995}" srcOrd="0" destOrd="0" presId="urn:microsoft.com/office/officeart/2005/8/layout/hList9"/>
    <dgm:cxn modelId="{B81B9B0A-7B6D-4FC8-968C-5578A81A93AE}" type="presOf" srcId="{1ABCF45F-35C3-49BA-8128-7136F8CAD565}" destId="{99E4073A-ECA6-4439-8603-D1A8D255CCA5}" srcOrd="0" destOrd="0" presId="urn:microsoft.com/office/officeart/2005/8/layout/hList9"/>
    <dgm:cxn modelId="{5C99FC72-CEC9-444E-B712-B8DCB685A6E8}" type="presParOf" srcId="{99E4073A-ECA6-4439-8603-D1A8D255CCA5}" destId="{DFF3CE21-6659-4EEA-9BAE-7D4793FE2CD1}" srcOrd="0" destOrd="0" presId="urn:microsoft.com/office/officeart/2005/8/layout/hList9"/>
    <dgm:cxn modelId="{D116DD3B-1502-499E-A70A-8BB9B66739C1}" type="presParOf" srcId="{99E4073A-ECA6-4439-8603-D1A8D255CCA5}" destId="{41FF7535-6611-495D-9DB1-E4AA41337576}" srcOrd="1" destOrd="0" presId="urn:microsoft.com/office/officeart/2005/8/layout/hList9"/>
    <dgm:cxn modelId="{095006D2-D3AB-4B27-8A50-DE10759E45C8}" type="presParOf" srcId="{41FF7535-6611-495D-9DB1-E4AA41337576}" destId="{24896473-5364-45CC-8779-311FB0F5AC8C}" srcOrd="0" destOrd="0" presId="urn:microsoft.com/office/officeart/2005/8/layout/hList9"/>
    <dgm:cxn modelId="{11CABC67-4D49-4AE8-8C48-15F8A1E9728E}" type="presParOf" srcId="{41FF7535-6611-495D-9DB1-E4AA41337576}" destId="{6CFCCFDE-BE6E-4D97-A734-EF4F4C676B26}" srcOrd="1" destOrd="0" presId="urn:microsoft.com/office/officeart/2005/8/layout/hList9"/>
    <dgm:cxn modelId="{66DE49B4-F885-4953-915B-84CC1BBAF65B}" type="presParOf" srcId="{6CFCCFDE-BE6E-4D97-A734-EF4F4C676B26}" destId="{0F619B66-4F1A-4368-94B6-0067719215E0}" srcOrd="0" destOrd="0" presId="urn:microsoft.com/office/officeart/2005/8/layout/hList9"/>
    <dgm:cxn modelId="{9587E4A6-5693-4022-96EC-031C39F8D921}" type="presParOf" srcId="{6CFCCFDE-BE6E-4D97-A734-EF4F4C676B26}" destId="{0E263D45-9465-4D73-B069-B188455350F2}" srcOrd="1" destOrd="0" presId="urn:microsoft.com/office/officeart/2005/8/layout/hList9"/>
    <dgm:cxn modelId="{91C54E64-C2E5-44EB-81FA-0DE2083EE51D}" type="presParOf" srcId="{99E4073A-ECA6-4439-8603-D1A8D255CCA5}" destId="{B0C794A3-0565-4C2A-84EE-118D3B7CCC6C}" srcOrd="2" destOrd="0" presId="urn:microsoft.com/office/officeart/2005/8/layout/hList9"/>
    <dgm:cxn modelId="{00EE5698-D16E-4164-A818-E930CFD66502}" type="presParOf" srcId="{99E4073A-ECA6-4439-8603-D1A8D255CCA5}" destId="{3B62879C-16F4-4B73-9626-AE2E27753995}" srcOrd="3" destOrd="0" presId="urn:microsoft.com/office/officeart/2005/8/layout/hList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68A996-48EF-476E-9A89-B1525E9D114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7C3ED-7CDB-42E7-8C58-784CC5396B17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Он не потерпел ни одного поражения.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Он – автор книги «Наука побеждать»</a:t>
          </a:r>
          <a:endParaRPr lang="ru-RU" b="1" dirty="0">
            <a:solidFill>
              <a:schemeClr val="tx1"/>
            </a:solidFill>
          </a:endParaRPr>
        </a:p>
      </dgm:t>
    </dgm:pt>
    <dgm:pt modelId="{9E1B8E05-08A0-464D-8CD0-6786EEB81EBC}" type="parTrans" cxnId="{7A4B41E2-4A33-4931-A0A3-A266C8824D87}">
      <dgm:prSet/>
      <dgm:spPr/>
      <dgm:t>
        <a:bodyPr/>
        <a:lstStyle/>
        <a:p>
          <a:endParaRPr lang="ru-RU"/>
        </a:p>
      </dgm:t>
    </dgm:pt>
    <dgm:pt modelId="{1A39806F-E3F0-4C8A-9345-446A2695C607}" type="sibTrans" cxnId="{7A4B41E2-4A33-4931-A0A3-A266C8824D87}">
      <dgm:prSet/>
      <dgm:spPr/>
      <dgm:t>
        <a:bodyPr/>
        <a:lstStyle/>
        <a:p>
          <a:endParaRPr lang="ru-RU"/>
        </a:p>
      </dgm:t>
    </dgm:pt>
    <dgm:pt modelId="{F0834F2D-94F1-43A2-BC96-B6CE982AEE66}" type="pres">
      <dgm:prSet presAssocID="{DD68A996-48EF-476E-9A89-B1525E9D11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9FE71-A91A-41DB-A415-CED807A4E699}" type="pres">
      <dgm:prSet presAssocID="{7A87C3ED-7CDB-42E7-8C58-784CC5396B17}" presName="node" presStyleLbl="node1" presStyleIdx="0" presStyleCnt="1" custScaleY="271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12056-C1AB-47D0-A9E6-A9C1B5E6065A}" type="presOf" srcId="{DD68A996-48EF-476E-9A89-B1525E9D1141}" destId="{F0834F2D-94F1-43A2-BC96-B6CE982AEE66}" srcOrd="0" destOrd="0" presId="urn:microsoft.com/office/officeart/2005/8/layout/cycle7"/>
    <dgm:cxn modelId="{549B214D-DD80-4E3A-89D2-7D2091716BA7}" type="presOf" srcId="{7A87C3ED-7CDB-42E7-8C58-784CC5396B17}" destId="{AAE9FE71-A91A-41DB-A415-CED807A4E699}" srcOrd="0" destOrd="0" presId="urn:microsoft.com/office/officeart/2005/8/layout/cycle7"/>
    <dgm:cxn modelId="{7A4B41E2-4A33-4931-A0A3-A266C8824D87}" srcId="{DD68A996-48EF-476E-9A89-B1525E9D1141}" destId="{7A87C3ED-7CDB-42E7-8C58-784CC5396B17}" srcOrd="0" destOrd="0" parTransId="{9E1B8E05-08A0-464D-8CD0-6786EEB81EBC}" sibTransId="{1A39806F-E3F0-4C8A-9345-446A2695C607}"/>
    <dgm:cxn modelId="{7B668F59-FF41-480B-BD28-B7E336C6263C}" type="presParOf" srcId="{F0834F2D-94F1-43A2-BC96-B6CE982AEE66}" destId="{AAE9FE71-A91A-41DB-A415-CED807A4E699}" srcOrd="0" destOrd="0" presId="urn:microsoft.com/office/officeart/2005/8/layout/cycle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FC4095-6208-4EC3-800F-28922B888A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74536-9B6E-4C2A-93BF-F5E5B152E9A7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Его девиз «Тяжело в учении – легко в бою»</a:t>
          </a:r>
          <a:endParaRPr lang="ru-RU" b="1" dirty="0">
            <a:solidFill>
              <a:schemeClr val="tx1"/>
            </a:solidFill>
          </a:endParaRPr>
        </a:p>
      </dgm:t>
    </dgm:pt>
    <dgm:pt modelId="{CFCC9984-6E12-4C46-8D86-A7CEEC2AF215}" type="parTrans" cxnId="{CBD23076-0B94-42EB-9E73-E80DA9EB2A1F}">
      <dgm:prSet/>
      <dgm:spPr/>
      <dgm:t>
        <a:bodyPr/>
        <a:lstStyle/>
        <a:p>
          <a:endParaRPr lang="ru-RU"/>
        </a:p>
      </dgm:t>
    </dgm:pt>
    <dgm:pt modelId="{DA159253-09A3-47C4-9FFC-4ACB9BF0D053}" type="sibTrans" cxnId="{CBD23076-0B94-42EB-9E73-E80DA9EB2A1F}">
      <dgm:prSet/>
      <dgm:spPr/>
      <dgm:t>
        <a:bodyPr/>
        <a:lstStyle/>
        <a:p>
          <a:endParaRPr lang="ru-RU"/>
        </a:p>
      </dgm:t>
    </dgm:pt>
    <dgm:pt modelId="{19A4C4A6-0436-4ACE-A7C3-BDDBBDE33BCD}" type="pres">
      <dgm:prSet presAssocID="{4FFC4095-6208-4EC3-800F-28922B888A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8F3F0-052D-4425-A5EE-AECB9F7F1122}" type="pres">
      <dgm:prSet presAssocID="{4FFC4095-6208-4EC3-800F-28922B888A0A}" presName="cycle" presStyleCnt="0"/>
      <dgm:spPr/>
    </dgm:pt>
    <dgm:pt modelId="{A20CF44F-597B-46CD-B9FB-385B17E19FE7}" type="pres">
      <dgm:prSet presAssocID="{B7B74536-9B6E-4C2A-93BF-F5E5B152E9A7}" presName="nodeFirstNode" presStyleLbl="node1" presStyleIdx="0" presStyleCnt="1" custScaleY="167618" custRadScaleRad="100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23076-0B94-42EB-9E73-E80DA9EB2A1F}" srcId="{4FFC4095-6208-4EC3-800F-28922B888A0A}" destId="{B7B74536-9B6E-4C2A-93BF-F5E5B152E9A7}" srcOrd="0" destOrd="0" parTransId="{CFCC9984-6E12-4C46-8D86-A7CEEC2AF215}" sibTransId="{DA159253-09A3-47C4-9FFC-4ACB9BF0D053}"/>
    <dgm:cxn modelId="{B3D3407F-3801-4B60-B00A-2824F746C43B}" type="presOf" srcId="{4FFC4095-6208-4EC3-800F-28922B888A0A}" destId="{19A4C4A6-0436-4ACE-A7C3-BDDBBDE33BCD}" srcOrd="0" destOrd="0" presId="urn:microsoft.com/office/officeart/2005/8/layout/cycle3"/>
    <dgm:cxn modelId="{00CA1298-578F-4033-9851-AA37CFE66DBF}" type="presOf" srcId="{B7B74536-9B6E-4C2A-93BF-F5E5B152E9A7}" destId="{A20CF44F-597B-46CD-B9FB-385B17E19FE7}" srcOrd="0" destOrd="0" presId="urn:microsoft.com/office/officeart/2005/8/layout/cycle3"/>
    <dgm:cxn modelId="{48A6C042-7E8D-413A-8214-0934E5EC3EC1}" type="presParOf" srcId="{19A4C4A6-0436-4ACE-A7C3-BDDBBDE33BCD}" destId="{95D8F3F0-052D-4425-A5EE-AECB9F7F1122}" srcOrd="0" destOrd="0" presId="urn:microsoft.com/office/officeart/2005/8/layout/cycle3"/>
    <dgm:cxn modelId="{01652EBE-10FA-463B-BBA6-65B478F19265}" type="presParOf" srcId="{95D8F3F0-052D-4425-A5EE-AECB9F7F1122}" destId="{A20CF44F-597B-46CD-B9FB-385B17E19FE7}" srcOrd="0" destOrd="0" presId="urn:microsoft.com/office/officeart/2005/8/layout/cycle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473463-9ADA-4316-B673-83F36A76F8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5519C-815F-4F94-84DC-0638084859D8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dirty="0" smtClean="0"/>
            <a:t>     </a:t>
          </a:r>
          <a:r>
            <a:rPr lang="ru-RU" b="1" dirty="0" smtClean="0">
              <a:solidFill>
                <a:schemeClr val="tx1"/>
              </a:solidFill>
            </a:rPr>
            <a:t>Кто он?</a:t>
          </a:r>
          <a:endParaRPr lang="ru-RU" b="1" dirty="0">
            <a:solidFill>
              <a:schemeClr val="tx1"/>
            </a:solidFill>
          </a:endParaRPr>
        </a:p>
      </dgm:t>
    </dgm:pt>
    <dgm:pt modelId="{D9AC116F-26A3-436B-9693-811477717EC4}" type="parTrans" cxnId="{722A6A04-FB33-424E-8054-45F27F929F67}">
      <dgm:prSet/>
      <dgm:spPr/>
      <dgm:t>
        <a:bodyPr/>
        <a:lstStyle/>
        <a:p>
          <a:endParaRPr lang="ru-RU"/>
        </a:p>
      </dgm:t>
    </dgm:pt>
    <dgm:pt modelId="{6C5F77A0-235E-4B35-9B77-925A726C2684}" type="sibTrans" cxnId="{722A6A04-FB33-424E-8054-45F27F929F67}">
      <dgm:prSet/>
      <dgm:spPr/>
      <dgm:t>
        <a:bodyPr/>
        <a:lstStyle/>
        <a:p>
          <a:endParaRPr lang="ru-RU"/>
        </a:p>
      </dgm:t>
    </dgm:pt>
    <dgm:pt modelId="{197563BB-00F3-48CE-A83F-7374540D8081}" type="pres">
      <dgm:prSet presAssocID="{69473463-9ADA-4316-B673-83F36A76F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C1F311-A07D-47DF-88B6-93F1FB33E7DE}" type="pres">
      <dgm:prSet presAssocID="{F835519C-815F-4F94-84DC-0638084859D8}" presName="parentText" presStyleLbl="node1" presStyleIdx="0" presStyleCnt="1" custScaleY="50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36DFA-5B09-4988-93F7-0946E655D76C}" type="presOf" srcId="{F835519C-815F-4F94-84DC-0638084859D8}" destId="{8FC1F311-A07D-47DF-88B6-93F1FB33E7DE}" srcOrd="0" destOrd="0" presId="urn:microsoft.com/office/officeart/2005/8/layout/vList2"/>
    <dgm:cxn modelId="{6D2C7CA2-D0E1-45BF-A692-39F02DFCC617}" type="presOf" srcId="{69473463-9ADA-4316-B673-83F36A76F8B7}" destId="{197563BB-00F3-48CE-A83F-7374540D8081}" srcOrd="0" destOrd="0" presId="urn:microsoft.com/office/officeart/2005/8/layout/vList2"/>
    <dgm:cxn modelId="{722A6A04-FB33-424E-8054-45F27F929F67}" srcId="{69473463-9ADA-4316-B673-83F36A76F8B7}" destId="{F835519C-815F-4F94-84DC-0638084859D8}" srcOrd="0" destOrd="0" parTransId="{D9AC116F-26A3-436B-9693-811477717EC4}" sibTransId="{6C5F77A0-235E-4B35-9B77-925A726C2684}"/>
    <dgm:cxn modelId="{7A7E61F5-D2AB-446D-A846-C630339328BD}" type="presParOf" srcId="{197563BB-00F3-48CE-A83F-7374540D8081}" destId="{8FC1F311-A07D-47DF-88B6-93F1FB33E7DE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BCF45F-35C3-49BA-8128-7136F8CAD5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D987C-F33F-425F-BCDB-90B857C278B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363000">
                <a:tint val="66000"/>
                <a:satMod val="160000"/>
              </a:srgbClr>
            </a:gs>
            <a:gs pos="50000">
              <a:srgbClr val="363000">
                <a:tint val="44500"/>
                <a:satMod val="160000"/>
              </a:srgbClr>
            </a:gs>
            <a:gs pos="100000">
              <a:srgbClr val="363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Какая</a:t>
          </a:r>
          <a:r>
            <a:rPr lang="ru-RU" b="1" baseline="0" dirty="0" smtClean="0">
              <a:solidFill>
                <a:schemeClr val="bg2">
                  <a:lumMod val="10000"/>
                </a:schemeClr>
              </a:solidFill>
            </a:rPr>
            <a:t> денежная единица называется по действию, благодаря которому она возникла ?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ED544B99-74DA-4DC2-81F9-F97FFA434E40}" type="parTrans" cxnId="{5E9CCDCC-7767-4173-9E38-A4FEB12B40C0}">
      <dgm:prSet/>
      <dgm:spPr/>
      <dgm:t>
        <a:bodyPr/>
        <a:lstStyle/>
        <a:p>
          <a:endParaRPr lang="ru-RU"/>
        </a:p>
      </dgm:t>
    </dgm:pt>
    <dgm:pt modelId="{7FA24208-2354-4CC8-B9AC-155090FAB566}" type="sibTrans" cxnId="{5E9CCDCC-7767-4173-9E38-A4FEB12B40C0}">
      <dgm:prSet/>
      <dgm:spPr/>
      <dgm:t>
        <a:bodyPr/>
        <a:lstStyle/>
        <a:p>
          <a:endParaRPr lang="ru-RU"/>
        </a:p>
      </dgm:t>
    </dgm:pt>
    <dgm:pt modelId="{257E3AAE-5980-4C17-AE09-46D2B88C7F70}" type="pres">
      <dgm:prSet presAssocID="{1ABCF45F-35C3-49BA-8128-7136F8CAD5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876C10-4919-4EBF-A7B5-C2395F86568F}" type="pres">
      <dgm:prSet presAssocID="{AEFD987C-F33F-425F-BCDB-90B857C278B4}" presName="node" presStyleLbl="node1" presStyleIdx="0" presStyleCnt="1" custScaleY="20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CCDCC-7767-4173-9E38-A4FEB12B40C0}" srcId="{1ABCF45F-35C3-49BA-8128-7136F8CAD565}" destId="{AEFD987C-F33F-425F-BCDB-90B857C278B4}" srcOrd="0" destOrd="0" parTransId="{ED544B99-74DA-4DC2-81F9-F97FFA434E40}" sibTransId="{7FA24208-2354-4CC8-B9AC-155090FAB566}"/>
    <dgm:cxn modelId="{A8A5E866-A081-44D7-A11F-A3F71958F4E5}" type="presOf" srcId="{1ABCF45F-35C3-49BA-8128-7136F8CAD565}" destId="{257E3AAE-5980-4C17-AE09-46D2B88C7F70}" srcOrd="0" destOrd="0" presId="urn:microsoft.com/office/officeart/2005/8/layout/default"/>
    <dgm:cxn modelId="{F2F418A3-EA8C-427C-9882-FA3EF5FAB60A}" type="presOf" srcId="{AEFD987C-F33F-425F-BCDB-90B857C278B4}" destId="{50876C10-4919-4EBF-A7B5-C2395F86568F}" srcOrd="0" destOrd="0" presId="urn:microsoft.com/office/officeart/2005/8/layout/default"/>
    <dgm:cxn modelId="{5787FC02-93B1-41C2-A3DA-79D2B995B3BA}" type="presParOf" srcId="{257E3AAE-5980-4C17-AE09-46D2B88C7F70}" destId="{50876C10-4919-4EBF-A7B5-C2395F86568F}" srcOrd="0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5A6C38-1319-41A2-A5D0-DAFCD386F65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DECA24-2E5D-4D45-9BB9-EA70D43EC1E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b="1" dirty="0" smtClean="0"/>
            <a:t>На русских свадьбах существовал обычай: когда торжество заканчивалось,   гостям раздавали маленькие пряники. Они назывались </a:t>
          </a:r>
          <a:r>
            <a:rPr lang="ru-RU" sz="2800" b="1" dirty="0" err="1" smtClean="0"/>
            <a:t>разгоняи</a:t>
          </a:r>
          <a:r>
            <a:rPr lang="ru-RU" sz="2800" b="1" dirty="0" smtClean="0"/>
            <a:t>. Зачем их раздавали?</a:t>
          </a:r>
          <a:endParaRPr lang="ru-RU" sz="2800" b="1" dirty="0"/>
        </a:p>
      </dgm:t>
    </dgm:pt>
    <dgm:pt modelId="{4130E730-7743-4AFF-83ED-FBA6D13E9C0D}" type="parTrans" cxnId="{8BDF4BF6-A71A-4A68-A6CC-04500FC8F047}">
      <dgm:prSet/>
      <dgm:spPr/>
      <dgm:t>
        <a:bodyPr/>
        <a:lstStyle/>
        <a:p>
          <a:endParaRPr lang="ru-RU"/>
        </a:p>
      </dgm:t>
    </dgm:pt>
    <dgm:pt modelId="{97CCDCB4-2411-4C7A-A09D-F375380F6717}" type="sibTrans" cxnId="{8BDF4BF6-A71A-4A68-A6CC-04500FC8F047}">
      <dgm:prSet/>
      <dgm:spPr/>
      <dgm:t>
        <a:bodyPr/>
        <a:lstStyle/>
        <a:p>
          <a:endParaRPr lang="ru-RU"/>
        </a:p>
      </dgm:t>
    </dgm:pt>
    <dgm:pt modelId="{0BCEAE68-E65B-4723-A416-0D256F19B656}" type="pres">
      <dgm:prSet presAssocID="{7F5A6C38-1319-41A2-A5D0-DAFCD386F6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35FBAA-4398-46E3-91CF-3D5B8CF2B34D}" type="pres">
      <dgm:prSet presAssocID="{31DECA24-2E5D-4D45-9BB9-EA70D43EC1E8}" presName="circ1TxSh" presStyleLbl="vennNode1" presStyleIdx="0" presStyleCnt="1" custScaleY="104264" custLinFactNeighborY="-11"/>
      <dgm:spPr/>
      <dgm:t>
        <a:bodyPr/>
        <a:lstStyle/>
        <a:p>
          <a:endParaRPr lang="ru-RU"/>
        </a:p>
      </dgm:t>
    </dgm:pt>
  </dgm:ptLst>
  <dgm:cxnLst>
    <dgm:cxn modelId="{77D2D203-CD4A-4228-9FE2-CE622C04DF46}" type="presOf" srcId="{7F5A6C38-1319-41A2-A5D0-DAFCD386F654}" destId="{0BCEAE68-E65B-4723-A416-0D256F19B656}" srcOrd="0" destOrd="0" presId="urn:microsoft.com/office/officeart/2005/8/layout/venn1"/>
    <dgm:cxn modelId="{19932A7D-B153-4A85-BA65-9A6F48FFF6E0}" type="presOf" srcId="{31DECA24-2E5D-4D45-9BB9-EA70D43EC1E8}" destId="{2335FBAA-4398-46E3-91CF-3D5B8CF2B34D}" srcOrd="0" destOrd="0" presId="urn:microsoft.com/office/officeart/2005/8/layout/venn1"/>
    <dgm:cxn modelId="{8BDF4BF6-A71A-4A68-A6CC-04500FC8F047}" srcId="{7F5A6C38-1319-41A2-A5D0-DAFCD386F654}" destId="{31DECA24-2E5D-4D45-9BB9-EA70D43EC1E8}" srcOrd="0" destOrd="0" parTransId="{4130E730-7743-4AFF-83ED-FBA6D13E9C0D}" sibTransId="{97CCDCB4-2411-4C7A-A09D-F375380F6717}"/>
    <dgm:cxn modelId="{71369B17-32F4-443A-A920-B1EA7A84C409}" type="presParOf" srcId="{0BCEAE68-E65B-4723-A416-0D256F19B656}" destId="{2335FBAA-4398-46E3-91CF-3D5B8CF2B34D}" srcOrd="0" destOrd="0" presId="urn:microsoft.com/office/officeart/2005/8/layout/venn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930EEA-0BEB-4227-B632-79FC684EA6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DFE54-AD76-4E2F-96C5-4545596104C3}">
      <dgm:prSet/>
      <dgm:spPr/>
      <dgm:t>
        <a:bodyPr/>
        <a:lstStyle/>
        <a:p>
          <a:pPr algn="ctr" rtl="0"/>
          <a:r>
            <a:rPr lang="ru-RU" dirty="0" smtClean="0"/>
            <a:t>    Современный синоним русского слова «детинец»</a:t>
          </a:r>
          <a:endParaRPr lang="ru-RU" dirty="0"/>
        </a:p>
      </dgm:t>
    </dgm:pt>
    <dgm:pt modelId="{2AD55AF6-02BF-4016-B569-A9D21A0F5B67}" type="parTrans" cxnId="{79377EFC-B0B8-476C-8EAA-3A227BE8B6F7}">
      <dgm:prSet/>
      <dgm:spPr/>
      <dgm:t>
        <a:bodyPr/>
        <a:lstStyle/>
        <a:p>
          <a:endParaRPr lang="ru-RU"/>
        </a:p>
      </dgm:t>
    </dgm:pt>
    <dgm:pt modelId="{F69AB50D-FE19-4E57-9956-DAB9317BB1F8}" type="sibTrans" cxnId="{79377EFC-B0B8-476C-8EAA-3A227BE8B6F7}">
      <dgm:prSet/>
      <dgm:spPr/>
      <dgm:t>
        <a:bodyPr/>
        <a:lstStyle/>
        <a:p>
          <a:endParaRPr lang="ru-RU"/>
        </a:p>
      </dgm:t>
    </dgm:pt>
    <dgm:pt modelId="{B350F842-11D3-4B0A-B589-8C527042B661}" type="pres">
      <dgm:prSet presAssocID="{0A930EEA-0BEB-4227-B632-79FC684EA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BA51B-CE16-414A-8821-2104AB13E6CA}" type="pres">
      <dgm:prSet presAssocID="{630DFE54-AD76-4E2F-96C5-4545596104C3}" presName="parentText" presStyleLbl="node1" presStyleIdx="0" presStyleCnt="1" custScaleY="124830" custLinFactNeighborX="-1709" custLinFactNeighborY="24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77EFC-B0B8-476C-8EAA-3A227BE8B6F7}" srcId="{0A930EEA-0BEB-4227-B632-79FC684EA609}" destId="{630DFE54-AD76-4E2F-96C5-4545596104C3}" srcOrd="0" destOrd="0" parTransId="{2AD55AF6-02BF-4016-B569-A9D21A0F5B67}" sibTransId="{F69AB50D-FE19-4E57-9956-DAB9317BB1F8}"/>
    <dgm:cxn modelId="{13D1D672-637C-4540-B1EF-D83375B2A867}" type="presOf" srcId="{630DFE54-AD76-4E2F-96C5-4545596104C3}" destId="{C37BA51B-CE16-414A-8821-2104AB13E6CA}" srcOrd="0" destOrd="0" presId="urn:microsoft.com/office/officeart/2005/8/layout/vList2"/>
    <dgm:cxn modelId="{F503AA10-5408-4290-84CB-323A61353AC2}" type="presOf" srcId="{0A930EEA-0BEB-4227-B632-79FC684EA609}" destId="{B350F842-11D3-4B0A-B589-8C527042B661}" srcOrd="0" destOrd="0" presId="urn:microsoft.com/office/officeart/2005/8/layout/vList2"/>
    <dgm:cxn modelId="{9A7CB24B-25B1-4722-9D3B-99FEB6B97A55}" type="presParOf" srcId="{B350F842-11D3-4B0A-B589-8C527042B661}" destId="{C37BA51B-CE16-414A-8821-2104AB13E6C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4D294-6479-4961-BF46-947C322DE8D5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C8D8D-B237-4809-B133-C95CC5627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C8D8D-B237-4809-B133-C95CC56273D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C8D8D-B237-4809-B133-C95CC56273D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C8D8D-B237-4809-B133-C95CC56273D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392EA6-D7C7-422F-8694-8FA14359E73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56AEBE-C254-450A-A182-DC422328C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44" y="1071546"/>
            <a:ext cx="8858312" cy="4572032"/>
          </a:xfrm>
        </p:spPr>
        <p:txBody>
          <a:bodyPr/>
          <a:lstStyle/>
          <a:p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ИГРА «ЗАГАДКИ 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  </a:t>
            </a:r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ИСТОРИИ</a:t>
            </a:r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»</a:t>
            </a:r>
            <a:endParaRPr lang="ru-RU" sz="9600" b="1" dirty="0">
              <a:solidFill>
                <a:schemeClr val="accent5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Елена\Мои документы\знатоки истории\славянские племена.bmp"/>
          <p:cNvPicPr>
            <a:picLocks noChangeAspect="1" noChangeArrowheads="1"/>
          </p:cNvPicPr>
          <p:nvPr/>
        </p:nvPicPr>
        <p:blipFill>
          <a:blip r:embed="rId2"/>
          <a:srcRect l="34286" b="6557"/>
          <a:stretch>
            <a:fillRect/>
          </a:stretch>
        </p:blipFill>
        <p:spPr bwMode="auto">
          <a:xfrm>
            <a:off x="6715140" y="214290"/>
            <a:ext cx="219074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Елена\Мои документы\знатоки истории\собор василия блаженн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21457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8858312" cy="844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ВЕЛИКИЕ  И  ЗНАМЕНИТЫЕ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4572000" y="2428868"/>
          <a:ext cx="428628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Documents and Settings\Елена\Мои документы\знатоки истории\ярослав мудры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142984"/>
            <a:ext cx="391477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8858312" cy="844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ВЕЛИКИЕ  И  ЗНАМЕНИТЫЕ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4286248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Documents and Settings\Елена\Мои документы\знатоки истории\ек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214422"/>
            <a:ext cx="3429024" cy="4786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8445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ВЕЛИКИЕ  И  ЗНАМЕНИТЫЕ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4294967295"/>
          </p:nvPr>
        </p:nvGraphicFramePr>
        <p:xfrm>
          <a:off x="428596" y="1071546"/>
          <a:ext cx="3786214" cy="514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half" idx="4294967295"/>
          </p:nvPr>
        </p:nvGraphicFramePr>
        <p:xfrm>
          <a:off x="4643438" y="1142984"/>
          <a:ext cx="4286280" cy="400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714876" y="5214950"/>
          <a:ext cx="421484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857620" y="5429264"/>
            <a:ext cx="5072098" cy="8905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А.В.Суворов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357298"/>
            <a:ext cx="457203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</a:rPr>
              <a:t>ВЕЛИКИЕ 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И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ЗНАМЕНИТЫЕ</a:t>
            </a:r>
            <a:endParaRPr lang="ru-RU" sz="3600" dirty="0"/>
          </a:p>
        </p:txBody>
      </p:sp>
      <p:pic>
        <p:nvPicPr>
          <p:cNvPr id="7" name="Picture 2" descr="C:\Documents and Settings\Елена\Мои документы\знатоки истории\суво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3643338" cy="5072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830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РАЗНЫЕ РАЗНОСТИ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357686" y="1000108"/>
            <a:ext cx="3929090" cy="53578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Примерно 700 лет назад в Новгороде жил один князь. Он славился своей хитростью и изворотливостью. </a:t>
            </a:r>
          </a:p>
          <a:p>
            <a:pPr algn="ctr">
              <a:buNone/>
            </a:pPr>
            <a:r>
              <a:rPr lang="ru-RU" b="1" dirty="0" smtClean="0"/>
              <a:t>Как звали князя? </a:t>
            </a:r>
          </a:p>
          <a:p>
            <a:pPr algn="ctr">
              <a:buNone/>
            </a:pPr>
            <a:r>
              <a:rPr lang="ru-RU" b="1" dirty="0" smtClean="0"/>
              <a:t>В качестве подсказки вспомните имя – отчество самой хитрой героини русских народных сказок</a:t>
            </a:r>
            <a:endParaRPr lang="ru-RU" b="1" dirty="0"/>
          </a:p>
        </p:txBody>
      </p:sp>
      <p:pic>
        <p:nvPicPr>
          <p:cNvPr id="1027" name="Picture 3" descr="E:\знатоки истории\ру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365760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8445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РАЗНЫЕ РАЗНОСТИ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214283" y="1214438"/>
          <a:ext cx="4071966" cy="5072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:\знатоки истории\денежная единица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285875"/>
            <a:ext cx="4500594" cy="4929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8858312" cy="844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РАЗНЫЕ РАЗНОСТИ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4294967295"/>
          </p:nvPr>
        </p:nvSpPr>
        <p:spPr>
          <a:xfrm>
            <a:off x="2714612" y="1071546"/>
            <a:ext cx="3643338" cy="5286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/>
              <a:t>Во времена Екатерины Великой ордена носили на ленте. У мужчин она была синего цвета, а у женщин – </a:t>
            </a:r>
            <a:r>
              <a:rPr lang="ru-RU" sz="2600" b="1" dirty="0" err="1" smtClean="0"/>
              <a:t>розового</a:t>
            </a:r>
            <a:r>
              <a:rPr lang="ru-RU" sz="2600" b="1" dirty="0" smtClean="0"/>
              <a:t>. Какой современный обычай связан с данным фактом?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2051" name="Picture 3" descr="E:\знатоки истории\ордена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4256" t="2080" r="4255" b="2247"/>
          <a:stretch>
            <a:fillRect/>
          </a:stretch>
        </p:blipFill>
        <p:spPr bwMode="auto">
          <a:xfrm>
            <a:off x="6072198" y="1857364"/>
            <a:ext cx="307180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2" descr="E:\знатоки истории\ек великая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6350" t="13500" r="19642" b="27219"/>
          <a:stretch>
            <a:fillRect/>
          </a:stretch>
        </p:blipFill>
        <p:spPr bwMode="auto">
          <a:xfrm>
            <a:off x="0" y="1571612"/>
            <a:ext cx="3286116" cy="371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8858312" cy="844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РАЗНЫЕ РАЗНОСТИ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знатоки истории\древний ки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858311" cy="57150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000108"/>
            <a:ext cx="8858312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/>
              <a:t>В Киеве есть улица </a:t>
            </a:r>
            <a:r>
              <a:rPr lang="ru-RU" sz="3200" b="1" dirty="0" err="1" smtClean="0"/>
              <a:t>Крещатик</a:t>
            </a:r>
            <a:r>
              <a:rPr lang="ru-RU" sz="3200" b="1" dirty="0" smtClean="0"/>
              <a:t>. </a:t>
            </a:r>
          </a:p>
          <a:p>
            <a:pPr algn="ctr">
              <a:buNone/>
            </a:pPr>
            <a:r>
              <a:rPr lang="ru-RU" sz="3200" b="1" dirty="0" smtClean="0"/>
              <a:t>С каким историческим событием связано её название?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8858312" cy="844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РАЗНЫЕ РАЗНОСТИ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143372" y="1000108"/>
          <a:ext cx="478634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E:\знатоки истории\пряник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071546"/>
            <a:ext cx="4504221" cy="515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9731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ТЕРМИНЫ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</p:nvPr>
        </p:nvGraphicFramePr>
        <p:xfrm>
          <a:off x="428596" y="1371600"/>
          <a:ext cx="8358246" cy="427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8858312" cy="844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ТАЙНЫ ИСТОРИИ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4294967295"/>
          </p:nvPr>
        </p:nvSpPr>
        <p:spPr>
          <a:xfrm>
            <a:off x="142844" y="1071546"/>
            <a:ext cx="4214842" cy="52863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В старые времена существовал указ о наказании за взятки.</a:t>
            </a:r>
          </a:p>
          <a:p>
            <a:pPr algn="ctr">
              <a:buNone/>
            </a:pPr>
            <a:r>
              <a:rPr lang="ru-RU" b="1" dirty="0" smtClean="0"/>
              <a:t>Но хитрые чиновники придумали способ, как избавляться от дел, за которые они получили взятку, за одну ночь.</a:t>
            </a:r>
          </a:p>
          <a:p>
            <a:pPr algn="ctr">
              <a:buNone/>
            </a:pPr>
            <a:r>
              <a:rPr lang="ru-RU" b="1" dirty="0" smtClean="0"/>
              <a:t>Как это делали, если известно, что они пользовались «помощью» всем известных животных</a:t>
            </a:r>
            <a:endParaRPr lang="ru-RU" b="1" dirty="0"/>
          </a:p>
        </p:txBody>
      </p:sp>
      <p:pic>
        <p:nvPicPr>
          <p:cNvPr id="7172" name="Picture 4" descr="C:\Documents and Settings\Елена\Мои документы\знатоки истории\доку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3143252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3" descr="C:\Documents and Settings\Елена\Мои документы\с днём рождения!\свечи\0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70" y="3524248"/>
            <a:ext cx="2500330" cy="3333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9731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ТЕРМИНЫ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</p:nvPr>
        </p:nvGraphicFramePr>
        <p:xfrm>
          <a:off x="428596" y="1371600"/>
          <a:ext cx="8358246" cy="448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9731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ТЕРМИНЫ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</p:nvPr>
        </p:nvGraphicFramePr>
        <p:xfrm>
          <a:off x="428596" y="1371600"/>
          <a:ext cx="8358246" cy="427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9731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ТЕРМИНЫ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</p:nvPr>
        </p:nvGraphicFramePr>
        <p:xfrm>
          <a:off x="428596" y="1371600"/>
          <a:ext cx="8358246" cy="455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9731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ТЕРМИНЫ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</p:nvPr>
        </p:nvGraphicFramePr>
        <p:xfrm>
          <a:off x="428596" y="1500174"/>
          <a:ext cx="835824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ИСТОРИЧЕСКАЯ ДУЭЛЬ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знатоки истории\дуэль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364" t="932" r="4937" b="13380"/>
          <a:stretch>
            <a:fillRect/>
          </a:stretch>
        </p:blipFill>
        <p:spPr bwMode="auto">
          <a:xfrm>
            <a:off x="1071539" y="1000108"/>
            <a:ext cx="6929486" cy="4520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/>
              <a:t>Носить титул царя Ивану Грозному показалось мало. К титулу в знак полной независимости от ордынских ханов  он добавил ещё и это слово. Назовите его?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ИСТОРИЧЕСКАЯ ДУЭЛЬ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знатоки истории\дуэль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364" t="932" r="4937" b="13380"/>
          <a:stretch>
            <a:fillRect/>
          </a:stretch>
        </p:blipFill>
        <p:spPr bwMode="auto">
          <a:xfrm>
            <a:off x="1142976" y="928670"/>
            <a:ext cx="6883262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Полосу пахотной земли шириной в 2 сажени в старину размечали кольями. Как тогда говорили </a:t>
            </a:r>
            <a:r>
              <a:rPr lang="ru-RU" sz="2800" b="1" i="1" smtClean="0">
                <a:solidFill>
                  <a:schemeClr val="tx1"/>
                </a:solidFill>
              </a:rPr>
              <a:t>о тех, </a:t>
            </a:r>
            <a:r>
              <a:rPr lang="ru-RU" sz="2800" b="1" i="1" dirty="0" smtClean="0">
                <a:solidFill>
                  <a:schemeClr val="tx1"/>
                </a:solidFill>
              </a:rPr>
              <a:t>кто лишался даже этого средства к существованию?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ИСТОРИЧЕСКАЯ ДУЭЛЬ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знатоки истории\дуэль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364" t="932" r="4937" b="13380"/>
          <a:stretch>
            <a:fillRect/>
          </a:stretch>
        </p:blipFill>
        <p:spPr bwMode="auto">
          <a:xfrm>
            <a:off x="1142976" y="928670"/>
            <a:ext cx="6883262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500702"/>
            <a:ext cx="9144000" cy="1200329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tx1"/>
                </a:solidFill>
              </a:rPr>
              <a:t>Назовите авторов славянской письменности?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ИСТОРИЧЕСКАЯ ДУЭЛЬ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знатоки истории\дуэль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364" t="932" r="4937" b="13380"/>
          <a:stretch>
            <a:fillRect/>
          </a:stretch>
        </p:blipFill>
        <p:spPr bwMode="auto">
          <a:xfrm>
            <a:off x="1142976" y="928670"/>
            <a:ext cx="6883262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288340"/>
            <a:ext cx="9144000" cy="1661993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300" b="1" i="1" dirty="0" smtClean="0">
                <a:solidFill>
                  <a:schemeClr val="tx1"/>
                </a:solidFill>
              </a:rPr>
              <a:t>Как называется картина, написанная водяными красками по штукатурке?</a:t>
            </a:r>
            <a:endParaRPr lang="ru-RU" sz="33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ИСТОРИЧЕСКАЯ ДУЭЛЬ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знатоки истории\дуэль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364" t="932" r="4937" b="13380"/>
          <a:stretch>
            <a:fillRect/>
          </a:stretch>
        </p:blipFill>
        <p:spPr bwMode="auto">
          <a:xfrm>
            <a:off x="1142976" y="928670"/>
            <a:ext cx="6883262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Настоящее имя человека – Григорий Отрепьев. Но в истории он чаще упоминается под другим именем. Назовите его?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\Мои документы\знатоки истории\отечеств. война 1812 г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  </a:t>
            </a:r>
            <a:r>
              <a:rPr lang="ru-RU" sz="5400" b="1" i="1" dirty="0" smtClean="0">
                <a:solidFill>
                  <a:srgbClr val="C00000"/>
                </a:solidFill>
              </a:rPr>
              <a:t>ИГРА СО ЗРИТЕЛЯМИ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8858312" cy="844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ТАЙНЫ ИСТОРИИ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4294967295"/>
          </p:nvPr>
        </p:nvSpPr>
        <p:spPr>
          <a:xfrm>
            <a:off x="428596" y="1142984"/>
            <a:ext cx="3929090" cy="5072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/>
              <a:t>Император Николай </a:t>
            </a:r>
            <a:r>
              <a:rPr lang="en-US" sz="3200" b="1" dirty="0" smtClean="0"/>
              <a:t>I</a:t>
            </a:r>
            <a:r>
              <a:rPr lang="ru-RU" sz="3200" b="1" dirty="0" smtClean="0"/>
              <a:t> издал </a:t>
            </a:r>
            <a:r>
              <a:rPr lang="ru-RU" sz="3200" b="1" dirty="0" err="1" smtClean="0"/>
              <a:t>указ,предписы</a:t>
            </a:r>
            <a:endParaRPr lang="ru-RU" sz="3200" b="1" dirty="0" smtClean="0"/>
          </a:p>
          <a:p>
            <a:pPr algn="ctr">
              <a:buNone/>
            </a:pPr>
            <a:r>
              <a:rPr lang="ru-RU" sz="3200" b="1" dirty="0" err="1" smtClean="0"/>
              <a:t>вающий</a:t>
            </a:r>
            <a:r>
              <a:rPr lang="ru-RU" sz="3200" b="1" dirty="0" smtClean="0"/>
              <a:t> строить в Петербурге здания определённой высоты. Выше чего нельзя было строить?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6" name="Picture 2" descr="C:\Documents and Settings\Елена\Мои документы\знатоки истории\николай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35771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А ЗНАЕТЕ ЛИ ВЫ?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428868"/>
            <a:ext cx="4429156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Какой овощ на Руси до появления картофеля считался «вторым хлебом»?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E:\знатоки истории\овощи.jpg"/>
          <p:cNvPicPr>
            <a:picLocks noChangeAspect="1" noChangeArrowheads="1"/>
          </p:cNvPicPr>
          <p:nvPr/>
        </p:nvPicPr>
        <p:blipFill>
          <a:blip r:embed="rId2"/>
          <a:srcRect l="11000" t="5000" r="44750" b="26000"/>
          <a:stretch>
            <a:fillRect/>
          </a:stretch>
        </p:blipFill>
        <p:spPr bwMode="auto">
          <a:xfrm>
            <a:off x="214282" y="1142984"/>
            <a:ext cx="4214810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А ЗНАЕТЕ ЛИ ВЫ?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42910" y="1357298"/>
          <a:ext cx="814393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знатоки истории\медный всадник.jpg"/>
          <p:cNvPicPr>
            <a:picLocks noChangeAspect="1" noChangeArrowheads="1"/>
          </p:cNvPicPr>
          <p:nvPr/>
        </p:nvPicPr>
        <p:blipFill>
          <a:blip r:embed="rId2"/>
          <a:srcRect r="329"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А ЗНАЕТЕ ЛИ ВЫ?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00108"/>
            <a:ext cx="4357718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Какому русскому поэту принадлежат эти строки о Москве: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«Как часто в горестной разлуке,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В моей блуждающей судьбе,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Москва, я думал о тебе!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Москва…Как много в этом звуке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Для сердца русского слилось!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Как много в нём отозвалось  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знатоки истории\москв.jpg"/>
          <p:cNvPicPr>
            <a:picLocks noChangeAspect="1" noChangeArrowheads="1"/>
          </p:cNvPicPr>
          <p:nvPr/>
        </p:nvPicPr>
        <p:blipFill>
          <a:blip r:embed="rId2"/>
          <a:srcRect l="2500" r="1989"/>
          <a:stretch>
            <a:fillRect/>
          </a:stretch>
        </p:blipFill>
        <p:spPr bwMode="auto">
          <a:xfrm>
            <a:off x="571472" y="1071546"/>
            <a:ext cx="364333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А ЗНАЕТЕ ЛИ ВЫ?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знатоки истории\01[2].jpg"/>
          <p:cNvPicPr>
            <a:picLocks noChangeAspect="1" noChangeArrowheads="1"/>
          </p:cNvPicPr>
          <p:nvPr/>
        </p:nvPicPr>
        <p:blipFill>
          <a:blip r:embed="rId2"/>
          <a:srcRect l="9375" r="2734"/>
          <a:stretch>
            <a:fillRect/>
          </a:stretch>
        </p:blipFill>
        <p:spPr bwMode="auto">
          <a:xfrm>
            <a:off x="214282" y="1571612"/>
            <a:ext cx="5357850" cy="429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643570" y="1571612"/>
            <a:ext cx="3286148" cy="428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Сколько раз стреляли из царь – пушки?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6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А ЗНАЕТЕ ЛИ ВЫ?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571612"/>
            <a:ext cx="8429684" cy="4143404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tx1"/>
                </a:solidFill>
              </a:rPr>
              <a:t>Как на Руси называли купцов, изгнанных из гильдии за систематические обманы и обвесы покупателей?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«ГОРДИТЬСЯ СЛАВОЮ СВОИХ ПРЕДКОВ НЕ ТОЛЬКО МОЖНО, НО И ДОЛЖНО,НЕ УВАЖАТЬ ОНОЙ ЕСТЬ ПОСТЫДНОЕ МАЛОДУШИЕ»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              </a:t>
            </a:r>
            <a:r>
              <a:rPr lang="ru-RU" sz="4800" b="1" i="1" dirty="0" smtClean="0">
                <a:solidFill>
                  <a:srgbClr val="FF0000"/>
                </a:solidFill>
              </a:rPr>
              <a:t> А.С.ПУШКИН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8445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ТАЙНЫ ИСТОРИИ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4294967295"/>
          </p:nvPr>
        </p:nvSpPr>
        <p:spPr>
          <a:xfrm>
            <a:off x="2643174" y="1142984"/>
            <a:ext cx="4500594" cy="10001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/>
              <a:t>Этот красивейший храм находится в Москве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3071802" y="5572140"/>
            <a:ext cx="3357586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Что это за храм?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357430"/>
            <a:ext cx="500066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/>
              <a:t>Построен он в честь взятия Казани Иваном Грозным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3429000"/>
            <a:ext cx="592935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Назван в честь православного</a:t>
            </a:r>
          </a:p>
          <a:p>
            <a:r>
              <a:rPr lang="ru-RU" sz="2400" b="1" dirty="0" smtClean="0"/>
              <a:t>                            праздника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4500570"/>
            <a:ext cx="742955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Но большинство из нас знают его по имени юродивого, обитавшего неподалёку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7" grpId="0" build="p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42844" y="1785938"/>
            <a:ext cx="5000660" cy="121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ТАЙНЫ ИСТОРИИ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Елена\Мои документы\знатоки истории\собор василия блаженн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282" y="0"/>
            <a:ext cx="4357718" cy="6500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3714744" y="5929330"/>
            <a:ext cx="528641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400" b="1" dirty="0" smtClean="0"/>
              <a:t>Собор Василия Блаженного</a:t>
            </a:r>
          </a:p>
          <a:p>
            <a:r>
              <a:rPr lang="ru-RU" sz="2400" b="1" dirty="0" smtClean="0"/>
              <a:t>              (Покровский Собор)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758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ТАЙНЫ ИСТОРИИ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Documents and Settings\Елена\Мои документы\знатоки истории\пушкин.b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00034" y="1142984"/>
            <a:ext cx="3762378" cy="5000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4714876" y="1142984"/>
            <a:ext cx="3771900" cy="5072098"/>
          </a:xfrm>
          <a:solidFill>
            <a:srgbClr val="996600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Кому из российских государей посвящены слова А.С.Пушкина?</a:t>
            </a:r>
          </a:p>
          <a:p>
            <a:pPr algn="ctr">
              <a:buNone/>
            </a:pPr>
            <a:r>
              <a:rPr lang="ru-RU" b="1" i="1" dirty="0" smtClean="0"/>
              <a:t>«То академик, то герой,</a:t>
            </a:r>
          </a:p>
          <a:p>
            <a:pPr algn="ctr">
              <a:buNone/>
            </a:pPr>
            <a:r>
              <a:rPr lang="ru-RU" b="1" i="1" dirty="0" smtClean="0"/>
              <a:t>То мореплаватель, то плотник,</a:t>
            </a:r>
          </a:p>
          <a:p>
            <a:pPr algn="ctr">
              <a:buNone/>
            </a:pPr>
            <a:r>
              <a:rPr lang="ru-RU" b="1" i="1" dirty="0" smtClean="0"/>
              <a:t>Он всеобъемлющей душой</a:t>
            </a:r>
          </a:p>
          <a:p>
            <a:pPr algn="ctr">
              <a:buNone/>
            </a:pPr>
            <a:r>
              <a:rPr lang="ru-RU" b="1" i="1" dirty="0" smtClean="0"/>
              <a:t>На троне вечный был работник»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42844" y="142852"/>
            <a:ext cx="8858312" cy="758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ТАЙНЫ ИСТОРИИ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4572000" y="1000108"/>
            <a:ext cx="4429156" cy="53578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Как в русских былинах назывался Владимир </a:t>
            </a:r>
            <a:r>
              <a:rPr lang="en-US" sz="3200" b="1" dirty="0" smtClean="0"/>
              <a:t>I</a:t>
            </a: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Святославович, великий князь Киевский, крестивший Русь?</a:t>
            </a:r>
            <a:endParaRPr lang="en-US" sz="3200" b="1" dirty="0" smtClean="0"/>
          </a:p>
        </p:txBody>
      </p:sp>
      <p:pic>
        <p:nvPicPr>
          <p:cNvPr id="11266" name="Picture 2" descr="C:\Documents and Settings\Елена\Мои документы\знатоки истории\владимир красное солныш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5286412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8858312" cy="844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ВЕЛИКИЕ  И  ЗНАМЕНИТЫЕ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5214942" y="1071546"/>
            <a:ext cx="3214710" cy="5072079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6"/>
          </a:lnRef>
          <a:fillRef idx="1003">
            <a:schemeClr val="dk1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Этот приказ, отданный Петром </a:t>
            </a:r>
            <a:r>
              <a:rPr lang="en-US" sz="3200" b="1" dirty="0" smtClean="0">
                <a:solidFill>
                  <a:schemeClr val="tx1"/>
                </a:solidFill>
              </a:rPr>
              <a:t>I</a:t>
            </a:r>
            <a:r>
              <a:rPr lang="ru-RU" sz="3200" b="1" dirty="0" smtClean="0">
                <a:solidFill>
                  <a:schemeClr val="tx1"/>
                </a:solidFill>
              </a:rPr>
              <a:t> после «нарвской</a:t>
            </a:r>
          </a:p>
          <a:p>
            <a:pPr algn="ctr">
              <a:buNone/>
            </a:pPr>
            <a:r>
              <a:rPr lang="ru-RU" sz="3200" b="1" dirty="0" err="1" smtClean="0">
                <a:solidFill>
                  <a:schemeClr val="tx1"/>
                </a:solidFill>
              </a:rPr>
              <a:t>конфузии</a:t>
            </a:r>
            <a:r>
              <a:rPr lang="ru-RU" sz="3200" b="1" dirty="0" smtClean="0">
                <a:solidFill>
                  <a:schemeClr val="tx1"/>
                </a:solidFill>
              </a:rPr>
              <a:t>»,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закрепил за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ним«титул»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Антихриста.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Что это был за приказ?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Елена\Мои документы\знатоки истории\пет 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2061" t="1429" r="3147"/>
          <a:stretch>
            <a:fillRect/>
          </a:stretch>
        </p:blipFill>
        <p:spPr bwMode="auto">
          <a:xfrm>
            <a:off x="928662" y="1071546"/>
            <a:ext cx="3286125" cy="5143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8858312" cy="844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ВЕЛИКИЕ  И  ЗНАМЕНИТЫЕ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928662" y="1285860"/>
          <a:ext cx="35719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Documents and Settings\Елена\Мои документы\знатоки истории\иван грозны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285860"/>
            <a:ext cx="3500462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443</TotalTime>
  <Words>724</Words>
  <Application>Microsoft Office PowerPoint</Application>
  <PresentationFormat>Экран (4:3)</PresentationFormat>
  <Paragraphs>103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Официальная</vt:lpstr>
      <vt:lpstr>ИГРА «ЗАГАДКИ   ИСТОРИИ»</vt:lpstr>
      <vt:lpstr>     ТАЙНЫ ИСТОРИИ</vt:lpstr>
      <vt:lpstr>     ТАЙНЫ ИСТОРИИ</vt:lpstr>
      <vt:lpstr>     ТАЙНЫ ИСТОРИИ</vt:lpstr>
      <vt:lpstr>ТАЙНЫ ИСТОРИИ</vt:lpstr>
      <vt:lpstr>     ТАЙНЫ ИСТОРИИ</vt:lpstr>
      <vt:lpstr>     ТАЙНЫ ИСТОРИИ</vt:lpstr>
      <vt:lpstr>ВЕЛИКИЕ  И  ЗНАМЕНИТЫЕ</vt:lpstr>
      <vt:lpstr>ВЕЛИКИЕ  И  ЗНАМЕНИТЫЕ</vt:lpstr>
      <vt:lpstr>ВЕЛИКИЕ  И  ЗНАМЕНИТЫЕ</vt:lpstr>
      <vt:lpstr>ВЕЛИКИЕ  И  ЗНАМЕНИТЫЕ</vt:lpstr>
      <vt:lpstr>   ВЕЛИКИЕ  И  ЗНАМЕНИТЫЕ</vt:lpstr>
      <vt:lpstr>А.В.Суворов</vt:lpstr>
      <vt:lpstr>РАЗНЫЕ РАЗНОСТИ</vt:lpstr>
      <vt:lpstr>РАЗНЫЕ РАЗНОСТИ</vt:lpstr>
      <vt:lpstr>РАЗНЫЕ РАЗНОСТИ</vt:lpstr>
      <vt:lpstr>РАЗНЫЕ РАЗНОСТИ</vt:lpstr>
      <vt:lpstr>РАЗНЫЕ РАЗНОСТИ</vt:lpstr>
      <vt:lpstr>ТЕРМИНЫ</vt:lpstr>
      <vt:lpstr>ТЕРМИНЫ</vt:lpstr>
      <vt:lpstr>ТЕРМИНЫ</vt:lpstr>
      <vt:lpstr>ТЕРМИНЫ</vt:lpstr>
      <vt:lpstr>ТЕРМИНЫ</vt:lpstr>
      <vt:lpstr>     ИСТОРИЧЕСКАЯ ДУЭЛЬ</vt:lpstr>
      <vt:lpstr>     ИСТОРИЧЕСКАЯ ДУЭЛЬ</vt:lpstr>
      <vt:lpstr>     ИСТОРИЧЕСКАЯ ДУЭЛЬ</vt:lpstr>
      <vt:lpstr>     ИСТОРИЧЕСКАЯ ДУЭЛЬ</vt:lpstr>
      <vt:lpstr>     ИСТОРИЧЕСКАЯ ДУЭЛЬ</vt:lpstr>
      <vt:lpstr>Слайд 29</vt:lpstr>
      <vt:lpstr>   А ЗНАЕТЕ ЛИ ВЫ?</vt:lpstr>
      <vt:lpstr>   А ЗНАЕТЕ ЛИ ВЫ?</vt:lpstr>
      <vt:lpstr>Слайд 32</vt:lpstr>
      <vt:lpstr>   А ЗНАЕТЕ ЛИ ВЫ?</vt:lpstr>
      <vt:lpstr>   А ЗНАЕТЕ ЛИ ВЫ?</vt:lpstr>
      <vt:lpstr>   А ЗНАЕТЕ ЛИ ВЫ?</vt:lpstr>
      <vt:lpstr>«ГОРДИТЬСЯ СЛАВОЮ СВОИХ ПРЕДКОВ НЕ ТОЛЬКО МОЖНО, НО И ДОЛЖНО,НЕ УВАЖАТЬ ОНОЙ ЕСТЬ ПОСТЫДНОЕ МАЛОДУШИЕ»                        А.С.ПУШКИН </vt:lpstr>
    </vt:vector>
  </TitlesOfParts>
  <Company>МОУ "Гимназия №1 г.Волоколамска"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ИГРА «ЗАГАДКИ ИСТОРИИ»</dc:title>
  <dc:creator>ТРУХАНОВА</dc:creator>
  <cp:lastModifiedBy>ТРУХАНОВА</cp:lastModifiedBy>
  <cp:revision>52</cp:revision>
  <dcterms:created xsi:type="dcterms:W3CDTF">2009-01-29T13:42:31Z</dcterms:created>
  <dcterms:modified xsi:type="dcterms:W3CDTF">2009-12-06T19:14:37Z</dcterms:modified>
</cp:coreProperties>
</file>