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t>28.06.2012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t>28.06.2012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t>28.06.2012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t>28.06.2012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t>28.06.2012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t>28.06.2012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0AD1-4359-45DC-B76E-2027F541B122}" type="datetimeFigureOut">
              <a:rPr lang="ru-RU" smtClean="0"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7A566-A93A-4DC7-8F34-14287E2844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70;&#1083;&#1077;&#1095;&#1082;&#1072;\&#1056;&#1072;&#1073;&#1086;&#1095;&#1080;&#1081;%20&#1089;&#1090;&#1086;&#1083;\002%20&#1042;%20&#1082;&#1072;&#1078;&#1076;&#1086;&#1084;%20&#1084;&#1072;&#1083;&#1077;&#1085;&#1100;&#1082;&#1086;&#1084;%20&#1088;&#1077;&#1073;&#1077;&#1085;&#1082;&#1077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Юлечка\Рабочий стол\для сайта картинки\физ м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C:\Documents and Settings\Юлечка\Рабочий стол\для сайта картинки\винни пух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4824536" cy="64455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pic>
        <p:nvPicPr>
          <p:cNvPr id="11267" name="Picture 3" descr="C:\Documents and Settings\Юлечка\Рабочий стол\для сайта картинки\до встреч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2656"/>
            <a:ext cx="5760640" cy="6418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8384" y="2967335"/>
            <a:ext cx="58472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 …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836712"/>
            <a:ext cx="64710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Повторяй движения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нами 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002 В каждом маленьком ребен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Documents and Settings\Юлечка\Рабочий стол\для сайта картинки\пух тан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4"/>
            <a:ext cx="5904656" cy="59914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Юлечка\Рабочий стол\для сайта картинки\фон дет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5034"/>
          </a:xfrm>
          <a:prstGeom prst="rect">
            <a:avLst/>
          </a:prstGeom>
          <a:noFill/>
        </p:spPr>
      </p:pic>
      <p:pic>
        <p:nvPicPr>
          <p:cNvPr id="4098" name="Picture 2" descr="C:\Documents and Settings\Юлечка\Рабочий стол\для сайта картинки\жираф тан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344816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Юлечка\Рабочий стол\для сайта картинки\gif-disney-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04448" cy="48149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2" name="Picture 8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pic>
        <p:nvPicPr>
          <p:cNvPr id="6150" name="Picture 6" descr="C:\Documents and Settings\Юлечка\Рабочий стол\для сайта картинки\золушка и мыши анимаци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295322" cy="51845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Юлечка\Рабочий стол\для сайта картинки\пингв тан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692696"/>
            <a:ext cx="8718707" cy="55446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C:\Documents and Settings\Юлечка\Рабочий стол\для сайта картинки\карлсн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3" name="Picture 7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pic>
        <p:nvPicPr>
          <p:cNvPr id="9221" name="Picture 5" descr="C:\Documents and Settings\Юлечка\Рабочий стол\для сайта картинки\котяра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6480720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</Words>
  <Application>Microsoft Office PowerPoint</Application>
  <PresentationFormat>Экран (4:3)</PresentationFormat>
  <Paragraphs>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dom</cp:lastModifiedBy>
  <cp:revision>8</cp:revision>
  <dcterms:created xsi:type="dcterms:W3CDTF">2012-06-28T14:34:59Z</dcterms:created>
  <dcterms:modified xsi:type="dcterms:W3CDTF">2012-06-28T15:51:44Z</dcterms:modified>
</cp:coreProperties>
</file>