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560D-FCF4-48B3-BD7E-14E724250AA4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6D0C-0027-4C96-B888-07EE89EE2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43;&#1054;&#1056;&#1068;\Desktop\&#1087;&#1086;&#1089;&#1086;&#1073;&#1080;&#1077;\Zvuk_-_pravil_nyy_otvet_muzofon.com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43;&#1054;&#1056;&#1068;\Desktop\&#1087;&#1086;&#1089;&#1086;&#1073;&#1080;&#1077;\Zvuk_-_pravil_nyy_otvet_muzofon.com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43;&#1054;&#1056;&#1068;\Desktop\&#1087;&#1086;&#1089;&#1086;&#1073;&#1080;&#1077;\Koshki-i-koty-myaukan_e-pod-muzyku(muzofon.com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43;&#1054;&#1056;&#1068;\Desktop\&#1087;&#1086;&#1089;&#1086;&#1073;&#1080;&#1077;\Detskie_pesni_-_Detskiy_sad_muzofon.com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-28-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2664296" cy="2816286"/>
          </a:xfrm>
          <a:prstGeom prst="rect">
            <a:avLst/>
          </a:prstGeom>
        </p:spPr>
      </p:pic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3"/>
            <a:ext cx="9144000" cy="388843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Мультимедийное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дидактическое  пособие для развития речевого творчества для детей старшего дошкольного возраста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912768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«ПРИКЛЮЧЕНИЯ БУРАТИНО»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653136"/>
            <a:ext cx="4583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Выполнила: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Поленова Ирина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Владимировна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воспитатель, МБДОУ </a:t>
            </a:r>
            <a:r>
              <a:rPr lang="ru-RU" sz="2400" dirty="0" err="1" smtClean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/с 188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Советского район, г.о.Самара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яна №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47" y="2859110"/>
            <a:ext cx="8840041" cy="3831744"/>
          </a:xfrm>
          <a:prstGeom prst="rect">
            <a:avLst/>
          </a:prstGeom>
        </p:spPr>
      </p:pic>
      <p:pic>
        <p:nvPicPr>
          <p:cNvPr id="4" name="Рисунок 3" descr="движ. све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213001"/>
            <a:ext cx="2728420" cy="3644999"/>
          </a:xfrm>
          <a:prstGeom prst="rect">
            <a:avLst/>
          </a:prstGeom>
        </p:spPr>
      </p:pic>
      <p:pic>
        <p:nvPicPr>
          <p:cNvPr id="5" name="Рисунок 4" descr="движ. све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0697"/>
            <a:ext cx="2736304" cy="3655531"/>
          </a:xfrm>
          <a:prstGeom prst="rect">
            <a:avLst/>
          </a:prstGeom>
        </p:spPr>
      </p:pic>
      <p:pic>
        <p:nvPicPr>
          <p:cNvPr id="6" name="Рисунок 5" descr="движ. све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980728"/>
            <a:ext cx="2550026" cy="3406675"/>
          </a:xfrm>
          <a:prstGeom prst="rect">
            <a:avLst/>
          </a:prstGeom>
        </p:spPr>
      </p:pic>
      <p:pic>
        <p:nvPicPr>
          <p:cNvPr id="9" name="Рисунок 8" descr="овеч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908" y="260648"/>
            <a:ext cx="2846716" cy="3335995"/>
          </a:xfrm>
          <a:prstGeom prst="rect">
            <a:avLst/>
          </a:prstGeom>
        </p:spPr>
      </p:pic>
      <p:pic>
        <p:nvPicPr>
          <p:cNvPr id="10" name="Рисунок 9" descr="овеч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692696"/>
            <a:ext cx="2920577" cy="3422551"/>
          </a:xfrm>
          <a:prstGeom prst="rect">
            <a:avLst/>
          </a:prstGeom>
        </p:spPr>
      </p:pic>
      <p:pic>
        <p:nvPicPr>
          <p:cNvPr id="11" name="Рисунок 10" descr="овеч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5" y="476672"/>
            <a:ext cx="2580767" cy="3024336"/>
          </a:xfrm>
          <a:prstGeom prst="rect">
            <a:avLst/>
          </a:prstGeom>
        </p:spPr>
      </p:pic>
      <p:pic>
        <p:nvPicPr>
          <p:cNvPr id="12" name="Zvuk_-_pravil_nyy_otvet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1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АТРЕ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7"/>
            <a:ext cx="1377883" cy="2880321"/>
          </a:xfrm>
          <a:prstGeom prst="rect">
            <a:avLst/>
          </a:prstGeom>
        </p:spPr>
      </p:pic>
      <p:pic>
        <p:nvPicPr>
          <p:cNvPr id="9" name="Рисунок 8" descr="iГАРМО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2496277" cy="1872208"/>
          </a:xfrm>
          <a:prstGeom prst="rect">
            <a:avLst/>
          </a:prstGeom>
        </p:spPr>
      </p:pic>
      <p:pic>
        <p:nvPicPr>
          <p:cNvPr id="10" name="Рисунок 9" descr="ЛАДО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140968"/>
            <a:ext cx="3008362" cy="1461204"/>
          </a:xfrm>
          <a:prstGeom prst="rect">
            <a:avLst/>
          </a:prstGeom>
        </p:spPr>
      </p:pic>
      <p:pic>
        <p:nvPicPr>
          <p:cNvPr id="11" name="Рисунок 10" descr="КО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2915816" cy="2915816"/>
          </a:xfrm>
          <a:prstGeom prst="rect">
            <a:avLst/>
          </a:prstGeom>
        </p:spPr>
      </p:pic>
      <p:pic>
        <p:nvPicPr>
          <p:cNvPr id="12" name="Рисунок 11" descr="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332656"/>
            <a:ext cx="2917908" cy="2618635"/>
          </a:xfrm>
          <a:prstGeom prst="rect">
            <a:avLst/>
          </a:prstGeom>
        </p:spPr>
      </p:pic>
      <p:pic>
        <p:nvPicPr>
          <p:cNvPr id="13" name="Рисунок 12" descr="УТ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04664"/>
            <a:ext cx="2201944" cy="2376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4" cy="62063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ний 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6" y="0"/>
            <a:ext cx="9119874" cy="6858000"/>
          </a:xfrm>
          <a:prstGeom prst="rect">
            <a:avLst/>
          </a:prstGeom>
        </p:spPr>
      </p:pic>
      <p:pic>
        <p:nvPicPr>
          <p:cNvPr id="4" name="Рисунок 3" descr="сне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176020" cy="4546472"/>
          </a:xfrm>
          <a:prstGeom prst="rect">
            <a:avLst/>
          </a:prstGeom>
        </p:spPr>
      </p:pic>
      <p:pic>
        <p:nvPicPr>
          <p:cNvPr id="5" name="Рисунок 4" descr="баб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88640"/>
            <a:ext cx="1071794" cy="1224908"/>
          </a:xfrm>
          <a:prstGeom prst="rect">
            <a:avLst/>
          </a:prstGeom>
        </p:spPr>
      </p:pic>
      <p:pic>
        <p:nvPicPr>
          <p:cNvPr id="6" name="Рисунок 5" descr="баб 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692696"/>
            <a:ext cx="1895820" cy="1102221"/>
          </a:xfrm>
          <a:prstGeom prst="rect">
            <a:avLst/>
          </a:prstGeom>
        </p:spPr>
      </p:pic>
      <p:pic>
        <p:nvPicPr>
          <p:cNvPr id="7" name="Рисунок 6" descr="баб 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1412776"/>
            <a:ext cx="1296144" cy="1728192"/>
          </a:xfrm>
          <a:prstGeom prst="rect">
            <a:avLst/>
          </a:prstGeom>
        </p:spPr>
      </p:pic>
      <p:pic>
        <p:nvPicPr>
          <p:cNvPr id="8" name="Рисунок 7" descr="бабочка 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88640"/>
            <a:ext cx="1627554" cy="1573121"/>
          </a:xfrm>
          <a:prstGeom prst="rect">
            <a:avLst/>
          </a:prstGeom>
        </p:spPr>
      </p:pic>
      <p:pic>
        <p:nvPicPr>
          <p:cNvPr id="9" name="Zvuk_-_pravil_nyy_otvet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9553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1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у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2160"/>
            <a:ext cx="4014700" cy="3226839"/>
          </a:xfrm>
          <a:prstGeom prst="rect">
            <a:avLst/>
          </a:prstGeom>
        </p:spPr>
      </p:pic>
      <p:pic>
        <p:nvPicPr>
          <p:cNvPr id="4" name="Рисунок 3" descr="полос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8640"/>
            <a:ext cx="3772929" cy="3306768"/>
          </a:xfrm>
          <a:prstGeom prst="rect">
            <a:avLst/>
          </a:prstGeom>
        </p:spPr>
      </p:pic>
      <p:pic>
        <p:nvPicPr>
          <p:cNvPr id="5" name="Рисунок 4" descr="моло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242" y="3789040"/>
            <a:ext cx="3408814" cy="2736304"/>
          </a:xfrm>
          <a:prstGeom prst="rect">
            <a:avLst/>
          </a:prstGeom>
        </p:spPr>
      </p:pic>
      <p:pic>
        <p:nvPicPr>
          <p:cNvPr id="6" name="Рисунок 5" descr="мыш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717032"/>
            <a:ext cx="3744416" cy="2777278"/>
          </a:xfrm>
          <a:prstGeom prst="rect">
            <a:avLst/>
          </a:prstGeom>
        </p:spPr>
      </p:pic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4664"/>
            <a:ext cx="8347389" cy="5425803"/>
          </a:xfrm>
          <a:prstGeom prst="cloudCallout">
            <a:avLst/>
          </a:prstGeom>
        </p:spPr>
      </p:pic>
      <p:pic>
        <p:nvPicPr>
          <p:cNvPr id="9" name="Koshki-i-koty-myaukan_e-pod-muzyk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35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18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836712"/>
            <a:ext cx="56166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ТЫ ПРОСТО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3800_html_6e2cebd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852936"/>
            <a:ext cx="2808312" cy="2808312"/>
          </a:xfrm>
          <a:prstGeom prst="rect">
            <a:avLst/>
          </a:prstGeom>
        </p:spPr>
      </p:pic>
      <p:pic>
        <p:nvPicPr>
          <p:cNvPr id="5" name="Detskie_pesni_-_Detskiy_sad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35</Words>
  <Application>Microsoft Office PowerPoint</Application>
  <PresentationFormat>Экран (4:3)</PresentationFormat>
  <Paragraphs>9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Мультимедийное дидактическое  пособие для развития речевого творчества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21</cp:revision>
  <dcterms:created xsi:type="dcterms:W3CDTF">2015-05-14T10:57:52Z</dcterms:created>
  <dcterms:modified xsi:type="dcterms:W3CDTF">2015-05-16T07:50:37Z</dcterms:modified>
</cp:coreProperties>
</file>