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0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A35B-BF33-4F2E-9244-0A27D5D9C967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AEA-94D2-40AB-BAC8-C162D6C51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A35B-BF33-4F2E-9244-0A27D5D9C967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AEA-94D2-40AB-BAC8-C162D6C51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A35B-BF33-4F2E-9244-0A27D5D9C967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AEA-94D2-40AB-BAC8-C162D6C51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A35B-BF33-4F2E-9244-0A27D5D9C967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AEA-94D2-40AB-BAC8-C162D6C51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A35B-BF33-4F2E-9244-0A27D5D9C967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AEA-94D2-40AB-BAC8-C162D6C51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A35B-BF33-4F2E-9244-0A27D5D9C967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AEA-94D2-40AB-BAC8-C162D6C51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A35B-BF33-4F2E-9244-0A27D5D9C967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AEA-94D2-40AB-BAC8-C162D6C51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A35B-BF33-4F2E-9244-0A27D5D9C967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AEA-94D2-40AB-BAC8-C162D6C51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A35B-BF33-4F2E-9244-0A27D5D9C967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AEA-94D2-40AB-BAC8-C162D6C51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A35B-BF33-4F2E-9244-0A27D5D9C967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AEA-94D2-40AB-BAC8-C162D6C51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A35B-BF33-4F2E-9244-0A27D5D9C967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A3AEA-94D2-40AB-BAC8-C162D6C51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7A35B-BF33-4F2E-9244-0A27D5D9C967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A3AEA-94D2-40AB-BAC8-C162D6C51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TOMATO       </a:t>
            </a:r>
            <a:endParaRPr lang="ru-RU" dirty="0"/>
          </a:p>
        </p:txBody>
      </p:sp>
      <p:pic>
        <p:nvPicPr>
          <p:cNvPr id="2050" name="Picture 2" descr="Z:\Internet\Рабочий стол\помидор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POTATO</a:t>
            </a:r>
            <a:endParaRPr lang="ru-RU" dirty="0"/>
          </a:p>
        </p:txBody>
      </p:sp>
      <p:pic>
        <p:nvPicPr>
          <p:cNvPr id="1127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357298"/>
            <a:ext cx="4714908" cy="534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COFFEE</a:t>
            </a:r>
            <a:endParaRPr lang="ru-RU" dirty="0"/>
          </a:p>
        </p:txBody>
      </p:sp>
      <p:pic>
        <p:nvPicPr>
          <p:cNvPr id="12290" name="Picture 2" descr="Z:\Internet\Рабочий стол\коф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7499924" cy="5074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</a:t>
            </a:r>
            <a:endParaRPr lang="ru-RU" dirty="0"/>
          </a:p>
        </p:txBody>
      </p:sp>
      <p:pic>
        <p:nvPicPr>
          <p:cNvPr id="13314" name="Picture 2" descr="Z:\Internet\Рабочий стол\ча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42984"/>
            <a:ext cx="6643734" cy="557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CAKE</a:t>
            </a:r>
            <a:endParaRPr lang="ru-RU" dirty="0"/>
          </a:p>
        </p:txBody>
      </p:sp>
      <p:pic>
        <p:nvPicPr>
          <p:cNvPr id="14338" name="Picture 2" descr="Z:\Internet\Рабочий стол\тор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8680" y="1600200"/>
            <a:ext cx="590664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</a:t>
            </a:r>
            <a:endParaRPr lang="ru-RU" dirty="0"/>
          </a:p>
        </p:txBody>
      </p:sp>
      <p:pic>
        <p:nvPicPr>
          <p:cNvPr id="16386" name="Picture 2" descr="C:\Downloads\molok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1210" y="1500174"/>
            <a:ext cx="5896805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</a:t>
            </a:r>
            <a:endParaRPr lang="ru-RU" dirty="0"/>
          </a:p>
        </p:txBody>
      </p:sp>
      <p:pic>
        <p:nvPicPr>
          <p:cNvPr id="17410" name="Picture 2" descr="C:\Downloads\МАСЛО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72084"/>
            <a:ext cx="5857915" cy="4582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НАПИШИ СЛОВА В ДВЕ КОЛОНКИ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MANY             MUCH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POTATO                    TEA</a:t>
            </a:r>
          </a:p>
          <a:p>
            <a:r>
              <a:rPr lang="en-US" dirty="0" smtClean="0"/>
              <a:t>MEAT                        CUCUMBER</a:t>
            </a:r>
          </a:p>
          <a:p>
            <a:r>
              <a:rPr lang="en-US" dirty="0" smtClean="0"/>
              <a:t>COFFEE                     SWEETS</a:t>
            </a:r>
          </a:p>
          <a:p>
            <a:r>
              <a:rPr lang="en-US" dirty="0" smtClean="0"/>
              <a:t>CAKE                         CHEESE</a:t>
            </a:r>
          </a:p>
          <a:p>
            <a:r>
              <a:rPr lang="en-US" dirty="0" smtClean="0"/>
              <a:t>BREAD                       APPLE</a:t>
            </a:r>
          </a:p>
          <a:p>
            <a:r>
              <a:rPr lang="en-US" dirty="0" smtClean="0"/>
              <a:t>MILK                          CARROT</a:t>
            </a:r>
          </a:p>
          <a:p>
            <a:r>
              <a:rPr lang="en-US" dirty="0" smtClean="0"/>
              <a:t>TOMATO                   BUTTER</a:t>
            </a:r>
          </a:p>
          <a:p>
            <a:r>
              <a:rPr lang="en-US" dirty="0" smtClean="0"/>
              <a:t>CABBAGE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VERY CLEVER CHILDREN!</a:t>
            </a:r>
            <a:endParaRPr lang="ru-RU" dirty="0"/>
          </a:p>
        </p:txBody>
      </p:sp>
      <p:pic>
        <p:nvPicPr>
          <p:cNvPr id="18434" name="Picture 2" descr="C:\Downloads\учет школьников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413" y="1190750"/>
            <a:ext cx="6391231" cy="4960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CUCUMBER</a:t>
            </a:r>
            <a:endParaRPr lang="ru-RU" dirty="0"/>
          </a:p>
        </p:txBody>
      </p:sp>
      <p:pic>
        <p:nvPicPr>
          <p:cNvPr id="3074" name="Picture 2" descr="Z:\Internet\Рабочий стол\огурц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0522" y="1428736"/>
            <a:ext cx="462824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</a:t>
            </a:r>
            <a:endParaRPr lang="ru-RU" dirty="0"/>
          </a:p>
        </p:txBody>
      </p:sp>
      <p:pic>
        <p:nvPicPr>
          <p:cNvPr id="4098" name="Picture 2" descr="Z:\Internet\Рабочий стол\яблоки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203072"/>
            <a:ext cx="4857784" cy="5012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</a:t>
            </a:r>
            <a:endParaRPr lang="ru-RU" dirty="0"/>
          </a:p>
        </p:txBody>
      </p:sp>
      <p:pic>
        <p:nvPicPr>
          <p:cNvPr id="5122" name="Picture 2" descr="Z:\Internet\Рабочий стол\хле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9" y="1500173"/>
            <a:ext cx="6293948" cy="4720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MEAT</a:t>
            </a:r>
            <a:endParaRPr lang="ru-RU" dirty="0"/>
          </a:p>
        </p:txBody>
      </p:sp>
      <p:pic>
        <p:nvPicPr>
          <p:cNvPr id="6146" name="Picture 2" descr="Z:\Internet\Рабочий стол\мяс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9" y="1428736"/>
            <a:ext cx="628631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CHEESE</a:t>
            </a:r>
            <a:endParaRPr lang="ru-RU" dirty="0"/>
          </a:p>
        </p:txBody>
      </p:sp>
      <p:pic>
        <p:nvPicPr>
          <p:cNvPr id="7170" name="Picture 2" descr="Z:\Internet\Рабочий стол\сы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7" y="1291414"/>
            <a:ext cx="5423734" cy="542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CARROT</a:t>
            </a:r>
            <a:endParaRPr lang="ru-RU" dirty="0"/>
          </a:p>
        </p:txBody>
      </p:sp>
      <p:pic>
        <p:nvPicPr>
          <p:cNvPr id="8194" name="Picture 2" descr="Z:\Internet\Рабочий стол\морков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7" y="1428736"/>
            <a:ext cx="6821978" cy="4894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CABBAGE</a:t>
            </a:r>
            <a:endParaRPr lang="ru-RU" dirty="0"/>
          </a:p>
        </p:txBody>
      </p:sp>
      <p:pic>
        <p:nvPicPr>
          <p:cNvPr id="9218" name="Picture 2" descr="Z:\Internet\Рабочий стол\капус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85860"/>
            <a:ext cx="5929354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SWEETS</a:t>
            </a:r>
            <a:endParaRPr lang="ru-RU" dirty="0"/>
          </a:p>
        </p:txBody>
      </p:sp>
      <p:pic>
        <p:nvPicPr>
          <p:cNvPr id="10243" name="Picture 3" descr="Z:\Internet\Рабочий стол\Конфеты Бело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9" y="1285860"/>
            <a:ext cx="6846684" cy="5273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41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TOMATO       </vt:lpstr>
      <vt:lpstr>CUCUMBER</vt:lpstr>
      <vt:lpstr>APPLE</vt:lpstr>
      <vt:lpstr>BREAD</vt:lpstr>
      <vt:lpstr>MEAT</vt:lpstr>
      <vt:lpstr>CHEESE</vt:lpstr>
      <vt:lpstr>CARROT</vt:lpstr>
      <vt:lpstr>CABBAGE</vt:lpstr>
      <vt:lpstr>SWEETS</vt:lpstr>
      <vt:lpstr>POTATO</vt:lpstr>
      <vt:lpstr>COFFEE</vt:lpstr>
      <vt:lpstr>TEA</vt:lpstr>
      <vt:lpstr>CAKE</vt:lpstr>
      <vt:lpstr>MILK</vt:lpstr>
      <vt:lpstr>BUTTER</vt:lpstr>
      <vt:lpstr>НАПИШИ СЛОВА В ДВЕ КОЛОНКИ MANY             MUCH         </vt:lpstr>
      <vt:lpstr>YOU ARE VERY CLEVER CHILDREN!</vt:lpstr>
    </vt:vector>
  </TitlesOfParts>
  <Company>Home Lab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класс MUCH  -  MANY</dc:title>
  <dc:creator>Internet</dc:creator>
  <cp:lastModifiedBy>Танечка</cp:lastModifiedBy>
  <cp:revision>7</cp:revision>
  <dcterms:created xsi:type="dcterms:W3CDTF">2009-09-04T12:46:37Z</dcterms:created>
  <dcterms:modified xsi:type="dcterms:W3CDTF">2014-12-07T09:25:35Z</dcterms:modified>
</cp:coreProperties>
</file>