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Word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Word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2%20&#1074;%20Microsoft%20Word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3200" dirty="0"/>
              <a:t>Самые распространенные причины ДТП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cat>
            <c:strRef>
              <c:f>'[Диаграмма в Microsoft Word]Лист1'!$A$10:$A$13</c:f>
              <c:strCache>
                <c:ptCount val="4"/>
                <c:pt idx="0">
                  <c:v>неправильный проезд пешеходного перехода</c:v>
                </c:pt>
                <c:pt idx="1">
                  <c:v>выезд на встречную полосу</c:v>
                </c:pt>
                <c:pt idx="2">
                  <c:v>несоблюдение очередности проезда</c:v>
                </c:pt>
                <c:pt idx="3">
                  <c:v>несоответствие скорости дорожным условиям</c:v>
                </c:pt>
              </c:strCache>
            </c:strRef>
          </c:cat>
          <c:val>
            <c:numRef>
              <c:f>'[Диаграмма в Microsoft Word]Лист1'!$B$10:$B$13</c:f>
              <c:numCache>
                <c:formatCode>0.00%</c:formatCode>
                <c:ptCount val="4"/>
                <c:pt idx="0">
                  <c:v>0.27600000000000002</c:v>
                </c:pt>
                <c:pt idx="1">
                  <c:v>8.7999999999999995E-2</c:v>
                </c:pt>
                <c:pt idx="2">
                  <c:v>0.20699999999999999</c:v>
                </c:pt>
                <c:pt idx="3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3200" dirty="0"/>
              <a:t>Анкетирование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3200" dirty="0"/>
              <a:t>Анкетирование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cat>
            <c:strRef>
              <c:f>'[Диаграмма 2 в Microsoft Word]Лист1'!$A$11:$A$13</c:f>
              <c:strCache>
                <c:ptCount val="3"/>
                <c:pt idx="0">
                  <c:v>Низкая культура водителей</c:v>
                </c:pt>
                <c:pt idx="1">
                  <c:v>Низкая культура пешеходов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'[Диаграмма 2 в Microsoft Word]Лист1'!$B$11:$B$13</c:f>
              <c:numCache>
                <c:formatCode>0%</c:formatCode>
                <c:ptCount val="3"/>
                <c:pt idx="0">
                  <c:v>0.6</c:v>
                </c:pt>
                <c:pt idx="1">
                  <c:v>0.33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81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12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05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25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95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11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53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02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82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0AFB8-59E9-4FBD-8648-446C33A375C9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1A29-4E52-4A13-ABD8-187D22654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«Круговые диаграммы»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41044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6"/>
            <a:ext cx="4824536" cy="418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4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8" y="1124744"/>
            <a:ext cx="863281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0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115464"/>
              </p:ext>
            </p:extLst>
          </p:nvPr>
        </p:nvGraphicFramePr>
        <p:xfrm>
          <a:off x="467544" y="260648"/>
          <a:ext cx="8219256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95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2378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716840"/>
              </p:ext>
            </p:extLst>
          </p:nvPr>
        </p:nvGraphicFramePr>
        <p:xfrm>
          <a:off x="467544" y="404664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43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4D26"/>
      </a:dk2>
      <a:lt2>
        <a:srgbClr val="F7C890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Урок «Круговые диаграммы»</vt:lpstr>
      <vt:lpstr>Презентация PowerPoint</vt:lpstr>
      <vt:lpstr>Презентация PowerPoint</vt:lpstr>
      <vt:lpstr>Презентация PowerPoint</vt:lpstr>
    </vt:vector>
  </TitlesOfParts>
  <Company>BEST XP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7</cp:revision>
  <dcterms:created xsi:type="dcterms:W3CDTF">2013-04-28T12:13:14Z</dcterms:created>
  <dcterms:modified xsi:type="dcterms:W3CDTF">2013-05-12T13:01:36Z</dcterms:modified>
</cp:coreProperties>
</file>