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5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2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1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5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7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81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3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7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3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0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B0B2-805F-41D0-8961-A5957A4D736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A9C1-879F-4A43-A97E-572F96CED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37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175" cy="457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4101" name="Picture 5" descr="C:\Users\user\Documents\елена\обла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6858000"/>
          </a:xfrm>
          <a:solidFill>
            <a:schemeClr val="accent1"/>
          </a:solidFill>
        </p:spPr>
      </p:pic>
      <p:sp>
        <p:nvSpPr>
          <p:cNvPr id="10" name="Солнце 9"/>
          <p:cNvSpPr/>
          <p:nvPr/>
        </p:nvSpPr>
        <p:spPr>
          <a:xfrm>
            <a:off x="2699793" y="2071688"/>
            <a:ext cx="3960440" cy="193337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000" dirty="0" smtClean="0">
                <a:solidFill>
                  <a:schemeClr val="tx1"/>
                </a:solidFill>
              </a:rPr>
              <a:t>Гаилә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3571875" y="1143000"/>
            <a:ext cx="2800325" cy="85725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Кайгырталар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5715000" y="1500188"/>
            <a:ext cx="3214688" cy="1143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Аңлыйлар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6000750" y="2714625"/>
            <a:ext cx="3000375" cy="1143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Буын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калдыру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блако 24"/>
          <p:cNvSpPr/>
          <p:nvPr/>
        </p:nvSpPr>
        <p:spPr>
          <a:xfrm>
            <a:off x="5715000" y="4286250"/>
            <a:ext cx="3214688" cy="108696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рдәм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итәләр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блако 26"/>
          <p:cNvSpPr/>
          <p:nvPr/>
        </p:nvSpPr>
        <p:spPr>
          <a:xfrm>
            <a:off x="3357563" y="4149080"/>
            <a:ext cx="2798613" cy="112759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Тәрбиялиләр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блако 28"/>
          <p:cNvSpPr/>
          <p:nvPr/>
        </p:nvSpPr>
        <p:spPr>
          <a:xfrm>
            <a:off x="107504" y="2571750"/>
            <a:ext cx="3035746" cy="178593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Уртак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хуҗалык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блако 29"/>
          <p:cNvSpPr/>
          <p:nvPr/>
        </p:nvSpPr>
        <p:spPr>
          <a:xfrm>
            <a:off x="539552" y="1285875"/>
            <a:ext cx="2818011" cy="107156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Яраталар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611560" y="4301481"/>
            <a:ext cx="2945494" cy="97519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Ышалар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21" grpId="0" animBg="1"/>
      <p:bldP spid="22" grpId="0" animBg="1"/>
      <p:bldP spid="23" grpId="0" animBg="1"/>
      <p:bldP spid="25" grpId="0" animBg="1"/>
      <p:bldP spid="27" grpId="0" animBg="1"/>
      <p:bldP spid="29" grpId="0" animBg="1"/>
      <p:bldP spid="3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user\Pictures\0a28d4dc7726a91f0b2fc394a7d50bb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3569"/>
            <a:ext cx="3528392" cy="256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077072"/>
            <a:ext cx="3059832" cy="257455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Мои Документы\Урок\Обществознание\Семья фото\Фотографии\53476909_4b0fba7ac9287_20091127.jpg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60" y="1962819"/>
            <a:ext cx="38576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lenovo\Рабочий стол\Семья\10-vt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9" y="3504028"/>
            <a:ext cx="3247346" cy="304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5" descr="1300764401_di136-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" y="53569"/>
            <a:ext cx="2859422" cy="22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5" descr="2066928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46" y="4463132"/>
            <a:ext cx="3150121" cy="218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:\Users\надырова\Desktop\ка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540" y="2071399"/>
            <a:ext cx="2231459" cy="210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надырова\Desktop\23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030" y="53569"/>
            <a:ext cx="2803970" cy="200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надырова\Desktop\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" y="2071398"/>
            <a:ext cx="2859421" cy="16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2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надырова</dc:creator>
  <cp:lastModifiedBy>root</cp:lastModifiedBy>
  <cp:revision>8</cp:revision>
  <dcterms:created xsi:type="dcterms:W3CDTF">2015-04-16T10:54:59Z</dcterms:created>
  <dcterms:modified xsi:type="dcterms:W3CDTF">2016-01-27T11:22:06Z</dcterms:modified>
</cp:coreProperties>
</file>