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6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DB99-6ABD-4608-9CD8-D65FEF2375FA}" type="datetimeFigureOut">
              <a:rPr lang="ru-RU" smtClean="0"/>
              <a:t>23.01.2011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4A38-658B-4549-9BAF-6FDA4DD742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DB99-6ABD-4608-9CD8-D65FEF2375FA}" type="datetimeFigureOut">
              <a:rPr lang="ru-RU" smtClean="0"/>
              <a:t>23.01.2011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4A38-658B-4549-9BAF-6FDA4DD742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DB99-6ABD-4608-9CD8-D65FEF2375FA}" type="datetimeFigureOut">
              <a:rPr lang="ru-RU" smtClean="0"/>
              <a:t>23.01.2011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4A38-658B-4549-9BAF-6FDA4DD742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DB99-6ABD-4608-9CD8-D65FEF2375FA}" type="datetimeFigureOut">
              <a:rPr lang="ru-RU" smtClean="0"/>
              <a:t>23.01.2011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4A38-658B-4549-9BAF-6FDA4DD742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DB99-6ABD-4608-9CD8-D65FEF2375FA}" type="datetimeFigureOut">
              <a:rPr lang="ru-RU" smtClean="0"/>
              <a:t>23.01.2011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4A38-658B-4549-9BAF-6FDA4DD742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DB99-6ABD-4608-9CD8-D65FEF2375FA}" type="datetimeFigureOut">
              <a:rPr lang="ru-RU" smtClean="0"/>
              <a:t>23.01.2011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4A38-658B-4549-9BAF-6FDA4DD742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DB99-6ABD-4608-9CD8-D65FEF2375FA}" type="datetimeFigureOut">
              <a:rPr lang="ru-RU" smtClean="0"/>
              <a:t>23.01.2011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4A38-658B-4549-9BAF-6FDA4DD742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DB99-6ABD-4608-9CD8-D65FEF2375FA}" type="datetimeFigureOut">
              <a:rPr lang="ru-RU" smtClean="0"/>
              <a:t>23.01.2011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4A38-658B-4549-9BAF-6FDA4DD742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DB99-6ABD-4608-9CD8-D65FEF2375FA}" type="datetimeFigureOut">
              <a:rPr lang="ru-RU" smtClean="0"/>
              <a:t>23.01.2011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4A38-658B-4549-9BAF-6FDA4DD742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DB99-6ABD-4608-9CD8-D65FEF2375FA}" type="datetimeFigureOut">
              <a:rPr lang="ru-RU" smtClean="0"/>
              <a:t>23.01.2011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4A38-658B-4549-9BAF-6FDA4DD742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7DB99-6ABD-4608-9CD8-D65FEF2375FA}" type="datetimeFigureOut">
              <a:rPr lang="ru-RU" smtClean="0"/>
              <a:t>23.01.2011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E4A38-658B-4549-9BAF-6FDA4DD742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7DB99-6ABD-4608-9CD8-D65FEF2375FA}" type="datetimeFigureOut">
              <a:rPr lang="ru-RU" smtClean="0"/>
              <a:t>23.01.2011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E4A38-658B-4549-9BAF-6FDA4DD7428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Виды отношений между понятиями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«Мозговая гимнастика»</a:t>
            </a:r>
          </a:p>
          <a:p>
            <a:r>
              <a:rPr lang="ru-RU" dirty="0" smtClean="0"/>
              <a:t>Разминка</a:t>
            </a:r>
          </a:p>
          <a:p>
            <a:r>
              <a:rPr lang="ru-RU" dirty="0" smtClean="0"/>
              <a:t>Повторение знаний о видах отношений</a:t>
            </a:r>
          </a:p>
          <a:p>
            <a:r>
              <a:rPr lang="ru-RU" dirty="0" smtClean="0"/>
              <a:t>Самостоятельная работа</a:t>
            </a:r>
          </a:p>
          <a:p>
            <a:r>
              <a:rPr lang="ru-RU" dirty="0" smtClean="0"/>
              <a:t>Творческая работа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Творческая работа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Самостоятельно составь пары понятий любого вида. </a:t>
            </a:r>
          </a:p>
          <a:p>
            <a:pPr>
              <a:buNone/>
            </a:pPr>
            <a:r>
              <a:rPr lang="ru-RU" dirty="0" smtClean="0"/>
              <a:t>  Укажи вид отношений.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Найди и вычеркни лишнее: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r>
              <a:rPr lang="ru-RU" dirty="0" smtClean="0"/>
              <a:t>Снег, дождь, гроза, град.</a:t>
            </a:r>
          </a:p>
          <a:p>
            <a:r>
              <a:rPr lang="ru-RU" dirty="0" smtClean="0"/>
              <a:t>Существительное, местоимение, предлог, глагол.</a:t>
            </a:r>
          </a:p>
          <a:p>
            <a:r>
              <a:rPr lang="ru-RU" dirty="0" smtClean="0"/>
              <a:t>Зайчонок, утёнок, волк, щенок.</a:t>
            </a:r>
          </a:p>
          <a:p>
            <a:r>
              <a:rPr lang="ru-RU" dirty="0" smtClean="0"/>
              <a:t>Квадрат, круг, параллелепипед, треугольник.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i="1" dirty="0" smtClean="0">
                <a:solidFill>
                  <a:srgbClr val="7030A0"/>
                </a:solidFill>
              </a:rPr>
              <a:t>Сказка – ложь, да в ней намёк,</a:t>
            </a:r>
          </a:p>
          <a:p>
            <a:pPr>
              <a:buNone/>
            </a:pPr>
            <a:endParaRPr lang="ru-RU" sz="4800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4800" i="1" dirty="0" smtClean="0">
                <a:solidFill>
                  <a:srgbClr val="7030A0"/>
                </a:solidFill>
              </a:rPr>
              <a:t> добрым молодцам – урок.</a:t>
            </a:r>
            <a:endParaRPr lang="ru-RU" sz="48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Памятка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Род – вид</a:t>
            </a:r>
          </a:p>
          <a:p>
            <a:r>
              <a:rPr lang="ru-RU" b="1" dirty="0" smtClean="0"/>
              <a:t>Целое – часть</a:t>
            </a:r>
          </a:p>
          <a:p>
            <a:r>
              <a:rPr lang="ru-RU" b="1" dirty="0" smtClean="0"/>
              <a:t>Противоположности</a:t>
            </a:r>
          </a:p>
          <a:p>
            <a:r>
              <a:rPr lang="ru-RU" b="1" dirty="0" err="1" smtClean="0"/>
              <a:t>Рядоположности</a:t>
            </a:r>
            <a:endParaRPr lang="ru-RU" b="1" dirty="0" smtClean="0"/>
          </a:p>
          <a:p>
            <a:r>
              <a:rPr lang="ru-RU" b="1" dirty="0" smtClean="0"/>
              <a:t>Функциональные</a:t>
            </a:r>
          </a:p>
          <a:p>
            <a:r>
              <a:rPr lang="ru-RU" b="1" dirty="0" smtClean="0"/>
              <a:t>Причина – следствие</a:t>
            </a:r>
          </a:p>
          <a:p>
            <a:r>
              <a:rPr lang="ru-RU" b="1" dirty="0" smtClean="0"/>
              <a:t>Последовательные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Определи виды отношений:</a:t>
            </a:r>
            <a:br>
              <a:rPr lang="ru-RU" dirty="0" smtClean="0">
                <a:solidFill>
                  <a:schemeClr val="accent1"/>
                </a:solidFill>
              </a:rPr>
            </a:b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1. карась – рыба             3. добро – зло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кукла - …..                        первый - …..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….. – водоёмы</a:t>
            </a:r>
          </a:p>
          <a:p>
            <a:pPr>
              <a:buNone/>
            </a:pPr>
            <a:endParaRPr lang="ru-RU" dirty="0"/>
          </a:p>
          <a:p>
            <a:pPr marL="514350" indent="-514350">
              <a:buAutoNum type="arabicPeriod" startAt="2"/>
            </a:pPr>
            <a:r>
              <a:rPr lang="ru-RU" dirty="0"/>
              <a:t>д</a:t>
            </a:r>
            <a:r>
              <a:rPr lang="ru-RU" dirty="0" smtClean="0"/>
              <a:t>ом – крыша               4. диван - кресло</a:t>
            </a:r>
          </a:p>
          <a:p>
            <a:pPr marL="514350" indent="-514350">
              <a:buNone/>
            </a:pPr>
            <a:r>
              <a:rPr lang="ru-RU" dirty="0" smtClean="0"/>
              <a:t>      глаз - …..                            </a:t>
            </a:r>
            <a:r>
              <a:rPr lang="ru-RU" dirty="0"/>
              <a:t>с</a:t>
            </a:r>
            <a:r>
              <a:rPr lang="ru-RU" dirty="0" smtClean="0"/>
              <a:t>казка - ……</a:t>
            </a:r>
          </a:p>
          <a:p>
            <a:pPr marL="514350" indent="-514350">
              <a:buNone/>
            </a:pPr>
            <a:r>
              <a:rPr lang="ru-RU" dirty="0"/>
              <a:t> </a:t>
            </a:r>
            <a:r>
              <a:rPr lang="ru-RU" dirty="0" smtClean="0"/>
              <a:t>     ….. - стебель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5. кастрюля – суп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глаза - …..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6. засуха – голод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переохлаждение - …..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7. январь – февраль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ж - …..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Выполни, пользуясь памяткой: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Волки – лес</a:t>
            </a:r>
          </a:p>
          <a:p>
            <a:r>
              <a:rPr lang="ru-RU" dirty="0" smtClean="0"/>
              <a:t>Слон – хобот</a:t>
            </a:r>
          </a:p>
          <a:p>
            <a:r>
              <a:rPr lang="ru-RU" dirty="0" smtClean="0"/>
              <a:t>Приставка – суффикс</a:t>
            </a:r>
          </a:p>
          <a:p>
            <a:r>
              <a:rPr lang="ru-RU" dirty="0" smtClean="0"/>
              <a:t>Чужой – свой</a:t>
            </a:r>
          </a:p>
          <a:p>
            <a:r>
              <a:rPr lang="ru-RU" dirty="0" smtClean="0"/>
              <a:t>Дом – комната</a:t>
            </a:r>
          </a:p>
          <a:p>
            <a:r>
              <a:rPr lang="ru-RU" dirty="0" smtClean="0"/>
              <a:t>Медаль – награда</a:t>
            </a:r>
          </a:p>
          <a:p>
            <a:r>
              <a:rPr lang="ru-RU" dirty="0" smtClean="0"/>
              <a:t>Усталость – сон</a:t>
            </a:r>
          </a:p>
          <a:p>
            <a:r>
              <a:rPr lang="ru-RU" dirty="0" smtClean="0"/>
              <a:t>Большой – увлекательный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Допиши соответствующее понятие: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14400" lvl="1" indent="-514350"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1. Род – вид                      3. Противоположности</a:t>
            </a:r>
          </a:p>
          <a:p>
            <a:pPr marL="514350" indent="-514350">
              <a:buNone/>
            </a:pPr>
            <a:r>
              <a:rPr lang="ru-RU" dirty="0"/>
              <a:t>с</a:t>
            </a:r>
            <a:r>
              <a:rPr lang="ru-RU" dirty="0" smtClean="0"/>
              <a:t>ирень - …                           часто - ….</a:t>
            </a:r>
          </a:p>
          <a:p>
            <a:pPr marL="514350" indent="-514350">
              <a:buNone/>
            </a:pPr>
            <a:r>
              <a:rPr lang="ru-RU" dirty="0"/>
              <a:t>к</a:t>
            </a:r>
            <a:r>
              <a:rPr lang="ru-RU" dirty="0" smtClean="0"/>
              <a:t>от - …                                   послушный - ….</a:t>
            </a:r>
          </a:p>
          <a:p>
            <a:pPr marL="514350" indent="-514350">
              <a:buNone/>
            </a:pPr>
            <a:r>
              <a:rPr lang="ru-RU" dirty="0"/>
              <a:t>л</a:t>
            </a:r>
            <a:r>
              <a:rPr lang="ru-RU" dirty="0" smtClean="0"/>
              <a:t>ебедь - …                           старик - …</a:t>
            </a:r>
          </a:p>
          <a:p>
            <a:pPr marL="514350" indent="-514350"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2. Целое – часть               4. </a:t>
            </a:r>
            <a:r>
              <a:rPr lang="ru-RU" b="1" i="1" dirty="0" err="1" smtClean="0">
                <a:solidFill>
                  <a:srgbClr val="00B050"/>
                </a:solidFill>
              </a:rPr>
              <a:t>Рядоположности</a:t>
            </a:r>
            <a:endParaRPr lang="ru-RU" b="1" i="1" dirty="0" smtClean="0">
              <a:solidFill>
                <a:srgbClr val="00B050"/>
              </a:solidFill>
            </a:endParaRPr>
          </a:p>
          <a:p>
            <a:pPr marL="514350" indent="-514350">
              <a:buNone/>
            </a:pPr>
            <a:r>
              <a:rPr lang="ru-RU" dirty="0"/>
              <a:t>м</a:t>
            </a:r>
            <a:r>
              <a:rPr lang="ru-RU" dirty="0" smtClean="0"/>
              <a:t>ашина -…..                         дорога - …</a:t>
            </a:r>
          </a:p>
          <a:p>
            <a:pPr marL="514350" indent="-514350">
              <a:buNone/>
            </a:pPr>
            <a:r>
              <a:rPr lang="ru-RU" dirty="0"/>
              <a:t>б</a:t>
            </a:r>
            <a:r>
              <a:rPr lang="ru-RU" dirty="0" smtClean="0"/>
              <a:t>абочка - …                           груша - …</a:t>
            </a:r>
          </a:p>
          <a:p>
            <a:pPr marL="514350" indent="-514350">
              <a:buNone/>
            </a:pPr>
            <a:r>
              <a:rPr lang="ru-RU" dirty="0"/>
              <a:t>г</a:t>
            </a:r>
            <a:r>
              <a:rPr lang="ru-RU" dirty="0" smtClean="0"/>
              <a:t>риб - …                                  честность - …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5. Функциональные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ручка - …</a:t>
            </a:r>
          </a:p>
          <a:p>
            <a:pPr>
              <a:buNone/>
            </a:pPr>
            <a:r>
              <a:rPr lang="ru-RU" dirty="0" smtClean="0"/>
              <a:t> пчела - …</a:t>
            </a:r>
          </a:p>
          <a:p>
            <a:pPr>
              <a:buNone/>
            </a:pPr>
            <a:r>
              <a:rPr lang="ru-RU" dirty="0" smtClean="0"/>
              <a:t> шкаф - …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B050"/>
                </a:solidFill>
              </a:rPr>
              <a:t>6. Последовательности</a:t>
            </a:r>
          </a:p>
          <a:p>
            <a:pPr>
              <a:buNone/>
            </a:pP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dirty="0" smtClean="0"/>
              <a:t>красный, оранжевый, жёлтый - …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отцвёл цветок - …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выкопали ямку - …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292</Words>
  <Application>Microsoft Office PowerPoint</Application>
  <PresentationFormat>Экран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Виды отношений между понятиями</vt:lpstr>
      <vt:lpstr>Найди и вычеркни лишнее:</vt:lpstr>
      <vt:lpstr>Слайд 3</vt:lpstr>
      <vt:lpstr>Памятка</vt:lpstr>
      <vt:lpstr>Определи виды отношений: </vt:lpstr>
      <vt:lpstr>Слайд 6</vt:lpstr>
      <vt:lpstr>Выполни, пользуясь памяткой:</vt:lpstr>
      <vt:lpstr>Допиши соответствующее понятие:</vt:lpstr>
      <vt:lpstr>Слайд 9</vt:lpstr>
      <vt:lpstr>Творческая работа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отношений между понятиями</dc:title>
  <dc:creator>Admin</dc:creator>
  <cp:lastModifiedBy>Admin</cp:lastModifiedBy>
  <cp:revision>4</cp:revision>
  <dcterms:created xsi:type="dcterms:W3CDTF">2011-01-23T14:22:19Z</dcterms:created>
  <dcterms:modified xsi:type="dcterms:W3CDTF">2011-01-23T15:01:55Z</dcterms:modified>
</cp:coreProperties>
</file>