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442D-F359-4DC9-8728-D3353E64ED6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esktop\&#1076;&#1077;&#1090;&#1089;&#1082;&#1080;&#1077;%20&#1087;&#1077;&#1089;&#1085;&#1080;\&#9679;%20&#1052;&#1091;&#1079;&#1099;&#1082;&#1072;&#1083;&#1100;&#1085;&#1072;&#1103;%20&#1092;&#1080;&#1079;&#1084;&#1080;&#1085;&#1091;&#1090;&#1082;&#1072;%20-%20&#1076;&#1083;&#1103;%20&#1087;&#1088;&#1072;&#1082;&#1090;&#1080;&#1082;&#1080;.mp3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7ec6ea62613e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2971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Парные звонкие и глухие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согласные звуки на конце слова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912768" cy="6322714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rgbClr val="FF0000"/>
                </a:solidFill>
              </a:rPr>
              <a:t>Алгоритм: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1. Читаю слово…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2. на конце слышу звук…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3. Изменяю слово…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4.Проверяю…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5. Пишу букву…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6034682"/>
          </a:xfrm>
        </p:spPr>
        <p:txBody>
          <a:bodyPr>
            <a:normAutofit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endParaRPr lang="ru-RU" sz="8800" b="1" dirty="0"/>
          </a:p>
        </p:txBody>
      </p:sp>
      <p:pic>
        <p:nvPicPr>
          <p:cNvPr id="6" name="● Музыкальная физминутка - для практ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10445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Работа в группах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Самостоятельная работа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2646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Самоконтроль</a:t>
            </a: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Вчера выпал первый сне</a:t>
            </a:r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r>
              <a:rPr lang="ru-RU" sz="5400" b="1" dirty="0" smtClean="0">
                <a:solidFill>
                  <a:schemeClr val="bg1"/>
                </a:solidFill>
              </a:rPr>
              <a:t>.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Наступил сильный моро</a:t>
            </a:r>
            <a:r>
              <a:rPr lang="ru-RU" sz="5400" b="1" dirty="0" smtClean="0">
                <a:solidFill>
                  <a:srgbClr val="FF0000"/>
                </a:solidFill>
              </a:rPr>
              <a:t>з</a:t>
            </a:r>
            <a:r>
              <a:rPr lang="ru-RU" sz="5400" b="1" dirty="0" smtClean="0">
                <a:solidFill>
                  <a:schemeClr val="bg1"/>
                </a:solidFill>
              </a:rPr>
              <a:t>.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Мы вышли на бере</a:t>
            </a:r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r>
              <a:rPr lang="ru-RU" sz="5400" b="1" dirty="0" smtClean="0">
                <a:solidFill>
                  <a:schemeClr val="bg1"/>
                </a:solidFill>
              </a:rPr>
              <a:t> Енисея.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На реке лё</a:t>
            </a:r>
            <a:r>
              <a:rPr lang="ru-RU" sz="5400" b="1" dirty="0" smtClean="0">
                <a:solidFill>
                  <a:srgbClr val="FF0000"/>
                </a:solidFill>
              </a:rPr>
              <a:t>д</a:t>
            </a:r>
            <a:r>
              <a:rPr lang="ru-RU" sz="5400" b="1" dirty="0" smtClean="0">
                <a:solidFill>
                  <a:schemeClr val="bg1"/>
                </a:solidFill>
              </a:rPr>
              <a:t>.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Кругом белым-бело!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Гла</a:t>
            </a:r>
            <a:r>
              <a:rPr lang="ru-RU" sz="5400" b="1" dirty="0" smtClean="0">
                <a:solidFill>
                  <a:srgbClr val="FF0000"/>
                </a:solidFill>
              </a:rPr>
              <a:t>з</a:t>
            </a:r>
            <a:r>
              <a:rPr lang="ru-RU" sz="5400" b="1" dirty="0" smtClean="0">
                <a:solidFill>
                  <a:schemeClr val="bg1"/>
                </a:solidFill>
              </a:rPr>
              <a:t> радует.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59228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Домашняя работа</a:t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>Упражнение 5, с. 68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7ec6ea62613e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2971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 свидания</a:t>
            </a:r>
            <a:r>
              <a:rPr lang="ru-RU" sz="3600" b="1" dirty="0" smtClean="0">
                <a:solidFill>
                  <a:srgbClr val="FF0000"/>
                </a:solidFill>
              </a:rPr>
              <a:t>!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64896" cy="489654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Мы смеялись, отдыхали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Много бегали, играли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Перемена пролетела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И теперь пора за дело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488832" cy="452251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Сообщение цели урока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Игра «Найди правильно»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Работа с карточками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Работа с картиной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Загадка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Минутка чистописания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6034682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FF0000"/>
                </a:solidFill>
              </a:rPr>
              <a:t>Физминутка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bg1"/>
                </a:solidFill>
              </a:rPr>
              <a:t>Мы писали, мы писали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А теперь все дружно встали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Мы сейчас потопаем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раз, два, три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Ручками похлопаем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раз, два, три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Улыбнёмся –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Тихо сядем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600206-Tropical-Fish-String-Ligh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4666" t="62555" r="55055" b="4668"/>
          <a:stretch>
            <a:fillRect/>
          </a:stretch>
        </p:blipFill>
        <p:spPr bwMode="auto">
          <a:xfrm>
            <a:off x="3995738" y="4724400"/>
            <a:ext cx="2590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600206-Tropical-Fish-String-Ligh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6" t="65111" r="49945" b="4668"/>
          <a:stretch>
            <a:fillRect/>
          </a:stretch>
        </p:blipFill>
        <p:spPr bwMode="auto">
          <a:xfrm>
            <a:off x="5867400" y="620713"/>
            <a:ext cx="26638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600206-Tropical-Fish-String-Ligh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9832" t="34889" r="29834" b="37271"/>
          <a:stretch>
            <a:fillRect/>
          </a:stretch>
        </p:blipFill>
        <p:spPr bwMode="auto">
          <a:xfrm>
            <a:off x="9324975" y="3933825"/>
            <a:ext cx="2519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600206-Tropical-Fish-String-Ligh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85" t="4611" r="4666" b="65683"/>
          <a:stretch>
            <a:fillRect/>
          </a:stretch>
        </p:blipFill>
        <p:spPr bwMode="auto">
          <a:xfrm>
            <a:off x="3276600" y="2276475"/>
            <a:ext cx="25923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600206-Tropical-Fish-String-Ligh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9832" t="34889" r="29834" b="37271"/>
          <a:stretch>
            <a:fillRect/>
          </a:stretch>
        </p:blipFill>
        <p:spPr bwMode="auto">
          <a:xfrm>
            <a:off x="9540875" y="4149725"/>
            <a:ext cx="2519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021193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2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3 -2.96296E-6 C 0.21893 0.0706 0.18872 0.16945 0.07622 0.16806 C -0.08593 0.16806 -0.09809 -0.16273 -0.29166 -0.16389 C -0.46562 -0.16389 -0.37274 0.12523 -0.54027 0.12408 C -0.71562 0.12408 -0.6217 -0.08541 -0.80868 -0.08541 C -0.97639 -0.08541 -0.8835 0.05602 -1.03229 0.05602 C -1.17569 0.05602 -1.10139 -0.05208 -1.23211 -0.05208 C -1.30659 -0.05208 -1.31198 -0.02268 -1.31892 -2.96296E-6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-0.13843 C 0.07274 -0.07732 0.10555 0.01412 0.05607 0.06504 C -0.01545 0.14074 -0.17483 -0.11227 -0.2599 -0.02408 C -0.33577 0.05717 -0.16059 0.24027 -0.23438 0.31666 C -0.31129 0.39838 -0.36771 0.19074 -0.44896 0.27731 C -0.52223 0.35532 -0.41598 0.42222 -0.48143 0.49166 C -0.54375 0.55879 -0.56198 0.43888 -0.6191 0.5 C -0.65174 0.53449 -0.63993 0.56018 -0.6323 0.58078 " pathEditMode="relative" rAng="-2306622" ptsTypes="ffffffff">
                                      <p:cBhvr>
                                        <p:cTn id="28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0.29723 C 0.19878 0.20487 0.22326 0.07014 0.13819 0.01181 C 0.01649 -0.07407 -0.15087 0.3176 -0.29688 0.21621 C -0.42743 0.12431 -0.21927 -0.17453 -0.34566 -0.26226 C -0.47726 -0.35532 -0.50695 -0.05324 -0.64705 -0.15231 C -0.77309 -0.24143 -0.63577 -0.36226 -0.7474 -0.44166 C -0.85486 -0.51759 -0.8507 -0.34791 -0.94896 -0.41759 C -1.00486 -0.45694 -0.9948 -0.49513 -0.98941 -0.52615 " pathEditMode="relative" rAng="1679853" ptsTypes="ffffffff">
                                      <p:cBhvr>
                                        <p:cTn id="31" dur="5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" y="-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26 -0.58796 C -0.60868 -0.5993 -0.46667 -0.50532 -0.46181 -0.37638 C -0.45608 -0.24699 -0.58959 -0.13194 -0.75816 -0.11944 C -0.92743 -0.10694 -1.0691 -0.20277 -1.07431 -0.33194 C -1.07969 -0.46134 -0.9467 -0.57615 -0.77726 -0.58796 Z " pathEditMode="relative" rAng="-186218" ptsTypes="fffff">
                                      <p:cBhvr>
                                        <p:cTn id="34" dur="3000" spd="-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3672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bg1"/>
                </a:solidFill>
              </a:rPr>
              <a:t>Постановка проблемы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</a:t>
            </a:r>
            <a:r>
              <a:rPr lang="ru-RU" sz="6600" dirty="0" err="1" smtClean="0">
                <a:solidFill>
                  <a:schemeClr val="bg1"/>
                </a:solidFill>
              </a:rPr>
              <a:t>хлеп</a:t>
            </a:r>
            <a:r>
              <a:rPr lang="ru-RU" sz="6600" dirty="0" smtClean="0">
                <a:solidFill>
                  <a:schemeClr val="bg1"/>
                </a:solidFill>
              </a:rPr>
              <a:t>,</a:t>
            </a:r>
            <a:r>
              <a:rPr lang="ru-RU" sz="6600" dirty="0" smtClean="0"/>
              <a:t>  </a:t>
            </a:r>
            <a:r>
              <a:rPr lang="ru-RU" sz="6600" dirty="0" smtClean="0">
                <a:solidFill>
                  <a:schemeClr val="bg1"/>
                </a:solidFill>
              </a:rPr>
              <a:t>снек,  холот</a:t>
            </a:r>
            <a:br>
              <a:rPr lang="ru-RU" sz="6600" dirty="0" smtClean="0">
                <a:solidFill>
                  <a:schemeClr val="bg1"/>
                </a:solidFill>
              </a:rPr>
            </a:br>
            <a:endParaRPr lang="ru-RU" sz="66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555776" y="2708920"/>
            <a:ext cx="597768" cy="410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427984" y="2852936"/>
            <a:ext cx="72008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27784" y="2636912"/>
            <a:ext cx="576064" cy="64807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99992" y="2708920"/>
            <a:ext cx="648072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876256" y="2780928"/>
            <a:ext cx="597768" cy="410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20272" y="2708920"/>
            <a:ext cx="50405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55776" y="1844824"/>
            <a:ext cx="553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27984" y="1844824"/>
            <a:ext cx="429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04248" y="1772816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Рисунок 12" descr="Neznayka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89040"/>
            <a:ext cx="2283519" cy="2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31224" cy="540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bg1"/>
                </a:solidFill>
              </a:rPr>
              <a:t>Мы должны научиться проверять букву парных звонких и глухих согласных звуков на конце слова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Работа с учебником (с. 66)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186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надо проверять?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(парные согласные: </a:t>
            </a:r>
            <a:r>
              <a:rPr lang="ru-RU" b="1" dirty="0" err="1" smtClean="0">
                <a:solidFill>
                  <a:schemeClr val="bg1"/>
                </a:solidFill>
              </a:rPr>
              <a:t>бп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вф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гк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жш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зс</a:t>
            </a:r>
            <a:r>
              <a:rPr lang="ru-RU" b="1" dirty="0" smtClean="0">
                <a:solidFill>
                  <a:schemeClr val="bg1"/>
                </a:solidFill>
              </a:rPr>
              <a:t>, дт)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Где надо проверять?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(на конце слова)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Как надо проверять?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( на этот вопрос мы пока не знаем ответа)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Правило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chemeClr val="bg1"/>
                </a:solidFill>
              </a:rPr>
              <a:t>Чтобы проверить парный согласный звук на конце слова, надо изменить слово так, чтобы после согласного стоял гласный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sng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33</Words>
  <Application>Microsoft Office PowerPoint</Application>
  <PresentationFormat>Экран (4:3)</PresentationFormat>
  <Paragraphs>17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Парные звонкие и глухие  согласные звуки на конце слова</vt:lpstr>
      <vt:lpstr>Мы смеялись, отдыхали Много бегали, играли Перемена пролетела И теперь пора за дело</vt:lpstr>
      <vt:lpstr>Сообщение цели урока Игра «Найди правильно» Работа с карточками Работа с картиной Загадка Минутка чистописания</vt:lpstr>
      <vt:lpstr>Физминутка Мы писали, мы писали А теперь все дружно встали Мы сейчас потопаем раз, два, три Ручками похлопаем раз, два, три Улыбнёмся –  Тихо сядем</vt:lpstr>
      <vt:lpstr>Слайд 5</vt:lpstr>
      <vt:lpstr> Постановка проблемы              хлеп,  снек,  холот </vt:lpstr>
      <vt:lpstr>Цель Мы должны научиться проверять букву парных звонких и глухих согласных звуков на конце слова  Работа с учебником (с. 66)  </vt:lpstr>
      <vt:lpstr>Что надо проверять? (парные согласные: бп, вф, гк, жш, зс, дт) Где надо проверять? (на конце слова) Как надо проверять?  ( на этот вопрос мы пока не знаем ответа)</vt:lpstr>
      <vt:lpstr>Правило Чтобы проверить парный согласный звук на конце слова, надо изменить слово так, чтобы после согласного стоял гласный</vt:lpstr>
      <vt:lpstr>Алгоритм:  1. Читаю слово… 2. на конце слышу звук… 3. Изменяю слово… 4.Проверяю… 5. Пишу букву… </vt:lpstr>
      <vt:lpstr>Физминутка </vt:lpstr>
      <vt:lpstr>Работа в группах Самостоятельная работа</vt:lpstr>
      <vt:lpstr>Самоконтроль Вчера выпал первый снег. Наступил сильный мороз. Мы вышли на берег Енисея. На реке лёд. Кругом белым-бело! Глаз радует.</vt:lpstr>
      <vt:lpstr>Домашняя работа Упражнение 5, с. 68</vt:lpstr>
      <vt:lpstr>До свидания!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Парные звонкие и глухие согласные звуки на конце слова</dc:title>
  <dc:creator>HP</dc:creator>
  <cp:lastModifiedBy>HP</cp:lastModifiedBy>
  <cp:revision>26</cp:revision>
  <dcterms:created xsi:type="dcterms:W3CDTF">2013-12-03T20:27:11Z</dcterms:created>
  <dcterms:modified xsi:type="dcterms:W3CDTF">2013-12-04T08:36:45Z</dcterms:modified>
</cp:coreProperties>
</file>