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8" d="100"/>
          <a:sy n="68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2.xml"/><Relationship Id="rId7" Type="http://schemas.openxmlformats.org/officeDocument/2006/relationships/image" Target="../media/image2.png"/><Relationship Id="rId2" Type="http://schemas.openxmlformats.org/officeDocument/2006/relationships/tags" Target="../tags/tag1.xml"/><Relationship Id="rId1" Type="http://schemas.openxmlformats.org/officeDocument/2006/relationships/customXml" Target="../../customXml/item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4.xml"/><Relationship Id="rId4" Type="http://schemas.openxmlformats.org/officeDocument/2006/relationships/tags" Target="../tags/tag3.xml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slideMaster" Target="../slideMasters/slideMaster1.xml"/><Relationship Id="rId3" Type="http://schemas.openxmlformats.org/officeDocument/2006/relationships/tags" Target="../tags/tag6.xml"/><Relationship Id="rId7" Type="http://schemas.openxmlformats.org/officeDocument/2006/relationships/tags" Target="../tags/tag10.xml"/><Relationship Id="rId2" Type="http://schemas.openxmlformats.org/officeDocument/2006/relationships/tags" Target="../tags/tag5.xml"/><Relationship Id="rId1" Type="http://schemas.openxmlformats.org/officeDocument/2006/relationships/customXml" Target="../../customXml/item1.xml"/><Relationship Id="rId6" Type="http://schemas.openxmlformats.org/officeDocument/2006/relationships/tags" Target="../tags/tag9.xml"/><Relationship Id="rId11" Type="http://schemas.openxmlformats.org/officeDocument/2006/relationships/image" Target="../media/image4.png"/><Relationship Id="rId5" Type="http://schemas.openxmlformats.org/officeDocument/2006/relationships/tags" Target="../tags/tag8.xml"/><Relationship Id="rId10" Type="http://schemas.openxmlformats.org/officeDocument/2006/relationships/image" Target="../media/image3.png"/><Relationship Id="rId4" Type="http://schemas.openxmlformats.org/officeDocument/2006/relationships/tags" Target="../tags/tag7.xml"/><Relationship Id="rId9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12.xml"/><Relationship Id="rId7" Type="http://schemas.openxmlformats.org/officeDocument/2006/relationships/image" Target="../media/image2.png"/><Relationship Id="rId2" Type="http://schemas.openxmlformats.org/officeDocument/2006/relationships/tags" Target="../tags/tag11.xml"/><Relationship Id="rId1" Type="http://schemas.openxmlformats.org/officeDocument/2006/relationships/customXml" Target="../../customXml/item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Да/нет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TextBox 6"/>
          <p:cNvSpPr txBox="1"/>
          <p:nvPr userDrawn="1"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Да</a:t>
            </a:r>
            <a:endParaRPr lang="ru-RU" sz="3200"/>
          </a:p>
        </p:txBody>
      </p:sp>
      <p:sp>
        <p:nvSpPr>
          <p:cNvPr id="8" name="TextBox 7"/>
          <p:cNvSpPr txBox="1"/>
          <p:nvPr userDrawn="1"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/>
          <a:p>
            <a:pPr marL="0" algn="l" defTabSz="914400" rtl="0" eaLnBrk="1" latinLnBrk="0" hangingPunct="1">
              <a:buNone/>
            </a:pPr>
            <a:r>
              <a:rPr lang="ru-RU" sz="3200" smtClean="0"/>
              <a:t>Нет</a:t>
            </a:r>
            <a:endParaRPr lang="ru-RU" sz="3200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3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67335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005861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1371600" y="4338370"/>
            <a:ext cx="7388352" cy="1215923"/>
          </a:xfrm>
          <a:prstGeom prst="rect">
            <a:avLst/>
          </a:prstGeom>
        </p:spPr>
        <p:txBody>
          <a:bodyPr vert="horz" wrap="square" lIns="90876" tIns="34653" rIns="90876" bIns="34653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10" name="Рисунок 9" descr="Answer1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9" cstate="print"/>
          <a:stretch>
            <a:fillRect/>
          </a:stretch>
        </p:blipFill>
        <p:spPr>
          <a:xfrm>
            <a:off x="155448" y="1852688"/>
            <a:ext cx="857250" cy="857250"/>
          </a:xfrm>
          <a:prstGeom prst="rect">
            <a:avLst/>
          </a:prstGeom>
        </p:spPr>
      </p:pic>
      <p:pic>
        <p:nvPicPr>
          <p:cNvPr id="11" name="Рисунок 10" descr="Answer2.png"/>
          <p:cNvPicPr>
            <a:picLocks/>
          </p:cNvPicPr>
          <p:nvPr userDrawn="1">
            <p:custDataLst>
              <p:tags r:id="rId6"/>
            </p:custDataLst>
          </p:nvPr>
        </p:nvPicPr>
        <p:blipFill>
          <a:blip r:embed="rId10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  <p:pic>
        <p:nvPicPr>
          <p:cNvPr id="12" name="Рисунок 11" descr="Answer3.png"/>
          <p:cNvPicPr>
            <a:picLocks/>
          </p:cNvPicPr>
          <p:nvPr userDrawn="1">
            <p:custDataLst>
              <p:tags r:id="rId7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ouse Mischief 1 - 2 варианта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0"/>
          </p:nvPr>
        </p:nvSpPr>
        <p:spPr>
          <a:xfrm>
            <a:off x="155448" y="116586"/>
            <a:ext cx="8833104" cy="759180"/>
          </a:xfrm>
        </p:spPr>
        <p:txBody>
          <a:bodyPr vert="horz" wrap="square" anchor="ctr" anchorCtr="1">
            <a:normAutofit/>
          </a:bodyPr>
          <a:lstStyle>
            <a:lvl1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1pPr>
            <a:lvl2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2pPr>
            <a:lvl3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3pPr>
            <a:lvl4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4pPr>
            <a:lvl5pPr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1"/>
            <p:custDataLst>
              <p:tags r:id="rId2"/>
            </p:custDataLst>
          </p:nvPr>
        </p:nvSpPr>
        <p:spPr>
          <a:xfrm>
            <a:off x="1371600" y="1901723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2"/>
            <p:custDataLst>
              <p:tags r:id="rId3"/>
            </p:custDataLst>
          </p:nvPr>
        </p:nvSpPr>
        <p:spPr>
          <a:xfrm>
            <a:off x="1371600" y="3540785"/>
            <a:ext cx="7388352" cy="1522476"/>
          </a:xfrm>
          <a:prstGeom prst="rect">
            <a:avLst/>
          </a:prstGeom>
        </p:spPr>
        <p:txBody>
          <a:bodyPr vert="horz" wrap="square" lIns="90876" tIns="43390" rIns="90876" bIns="43390" anchor="ctr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endParaRPr lang="ru-RU"/>
          </a:p>
        </p:txBody>
      </p:sp>
      <p:pic>
        <p:nvPicPr>
          <p:cNvPr id="9" name="Рисунок 8" descr="Answer1.png"/>
          <p:cNvPicPr>
            <a:picLocks/>
          </p:cNvPicPr>
          <p:nvPr userDrawn="1">
            <p:custDataLst>
              <p:tags r:id="rId4"/>
            </p:custDataLst>
          </p:nvPr>
        </p:nvPicPr>
        <p:blipFill>
          <a:blip r:embed="rId7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  <p:pic>
        <p:nvPicPr>
          <p:cNvPr id="10" name="Рисунок 9" descr="Answer2.png"/>
          <p:cNvPicPr>
            <a:picLocks/>
          </p:cNvPicPr>
          <p:nvPr userDrawn="1">
            <p:custDataLst>
              <p:tags r:id="rId5"/>
            </p:custDataLst>
          </p:nvPr>
        </p:nvPicPr>
        <p:blipFill>
          <a:blip r:embed="rId8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custData r:id="rId1"/>
    </p:custData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28.xml"/><Relationship Id="rId1" Type="http://schemas.openxmlformats.org/officeDocument/2006/relationships/tags" Target="../tags/tag2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0"/>
          </p:nvPr>
        </p:nvSpPr>
        <p:spPr>
          <a:xfrm>
            <a:off x="0" y="642918"/>
            <a:ext cx="8833104" cy="759180"/>
          </a:xfrm>
        </p:spPr>
        <p:txBody>
          <a:bodyPr>
            <a:noAutofit/>
          </a:bodyPr>
          <a:lstStyle/>
          <a:p>
            <a:r>
              <a:rPr lang="ru-RU" sz="3600" dirty="0" smtClean="0"/>
              <a:t>1.Назовите автора оперы «Снегурочка»?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1"/>
          </p:nvPr>
        </p:nvSpPr>
        <p:spPr>
          <a:xfrm>
            <a:off x="1357290" y="1928802"/>
            <a:ext cx="7388352" cy="121592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М.И. Глинка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2"/>
          </p:nvPr>
        </p:nvSpPr>
        <p:spPr>
          <a:xfrm>
            <a:off x="1357290" y="3143248"/>
            <a:ext cx="7388352" cy="1215923"/>
          </a:xfrm>
        </p:spPr>
        <p:txBody>
          <a:bodyPr/>
          <a:lstStyle/>
          <a:p>
            <a:r>
              <a:rPr lang="ru-RU" sz="3600" dirty="0" smtClean="0"/>
              <a:t>Н.А. Римский-Корсаков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П. И. Чайковский</a:t>
            </a:r>
            <a:endParaRPr lang="ru-RU" sz="3600" dirty="0"/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310896" y="642918"/>
            <a:ext cx="8833104" cy="759180"/>
          </a:xfrm>
        </p:spPr>
        <p:txBody>
          <a:bodyPr/>
          <a:lstStyle/>
          <a:p>
            <a:r>
              <a:rPr lang="ru-RU" sz="3600" dirty="0" smtClean="0"/>
              <a:t>2. Н.А. Римский-Корсаков 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>
          <a:xfrm>
            <a:off x="1285852" y="2285992"/>
            <a:ext cx="7388352" cy="121592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Итальянский композитор</a:t>
            </a:r>
          </a:p>
          <a:p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>
          <a:xfrm>
            <a:off x="1357290" y="3286124"/>
            <a:ext cx="7388352" cy="1215923"/>
          </a:xfrm>
        </p:spPr>
        <p:txBody>
          <a:bodyPr/>
          <a:lstStyle/>
          <a:p>
            <a:r>
              <a:rPr lang="ru-RU" sz="3600" dirty="0" smtClean="0"/>
              <a:t>Французский композитор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357290" y="4572008"/>
            <a:ext cx="7388352" cy="1215923"/>
          </a:xfrm>
        </p:spPr>
        <p:txBody>
          <a:bodyPr/>
          <a:lstStyle/>
          <a:p>
            <a:r>
              <a:rPr lang="ru-RU" sz="3600" dirty="0" smtClean="0"/>
              <a:t>Русский композитор</a:t>
            </a:r>
          </a:p>
          <a:p>
            <a:endParaRPr lang="ru-RU" dirty="0"/>
          </a:p>
        </p:txBody>
      </p:sp>
      <p:pic>
        <p:nvPicPr>
          <p:cNvPr id="7" name="Рисунок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4517707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0" y="642918"/>
            <a:ext cx="8833104" cy="7591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3. Н.А. Римский-Корсаков был: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>
          <a:xfrm>
            <a:off x="1214414" y="2000240"/>
            <a:ext cx="7388352" cy="121592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Журналистом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>
          <a:xfrm>
            <a:off x="1214414" y="3286124"/>
            <a:ext cx="7388352" cy="1215923"/>
          </a:xfrm>
        </p:spPr>
        <p:txBody>
          <a:bodyPr/>
          <a:lstStyle/>
          <a:p>
            <a:r>
              <a:rPr lang="ru-RU" sz="3600" dirty="0" smtClean="0"/>
              <a:t> Морским офицером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357290" y="4643446"/>
            <a:ext cx="7388352" cy="1215923"/>
          </a:xfrm>
        </p:spPr>
        <p:txBody>
          <a:bodyPr/>
          <a:lstStyle/>
          <a:p>
            <a:r>
              <a:rPr lang="ru-RU" sz="3600" dirty="0" smtClean="0"/>
              <a:t>Врачом</a:t>
            </a:r>
          </a:p>
          <a:p>
            <a:endParaRPr lang="ru-RU" dirty="0"/>
          </a:p>
        </p:txBody>
      </p:sp>
      <p:pic>
        <p:nvPicPr>
          <p:cNvPr id="7" name="Рисунок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0" y="714356"/>
            <a:ext cx="8833104" cy="759180"/>
          </a:xfrm>
        </p:spPr>
        <p:txBody>
          <a:bodyPr>
            <a:noAutofit/>
          </a:bodyPr>
          <a:lstStyle/>
          <a:p>
            <a:r>
              <a:rPr lang="ru-RU" sz="3600" dirty="0" smtClean="0"/>
              <a:t>4. По какому литературному произведению создана опера «Снегурочка»?</a:t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>
          <a:xfrm>
            <a:off x="1214414" y="2214554"/>
            <a:ext cx="7388352" cy="121592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 русской народной сказке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>
          <a:xfrm>
            <a:off x="1428728" y="3214686"/>
            <a:ext cx="7388352" cy="1215923"/>
          </a:xfrm>
        </p:spPr>
        <p:txBody>
          <a:bodyPr/>
          <a:lstStyle/>
          <a:p>
            <a:r>
              <a:rPr lang="ru-RU" sz="3600" dirty="0" smtClean="0"/>
              <a:t>по сказке А. Островского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3"/>
          </p:nvPr>
        </p:nvSpPr>
        <p:spPr>
          <a:xfrm>
            <a:off x="1357290" y="4357694"/>
            <a:ext cx="7388352" cy="121592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 сказке А.С. Пушкина</a:t>
            </a:r>
            <a:endParaRPr lang="ru-RU" sz="3600" dirty="0"/>
          </a:p>
        </p:txBody>
      </p:sp>
      <p:pic>
        <p:nvPicPr>
          <p:cNvPr id="7" name="Рисунок 6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1851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0"/>
          </p:nvPr>
        </p:nvSpPr>
        <p:spPr>
          <a:xfrm>
            <a:off x="0" y="857232"/>
            <a:ext cx="8833104" cy="759180"/>
          </a:xfrm>
        </p:spPr>
        <p:txBody>
          <a:bodyPr/>
          <a:lstStyle/>
          <a:p>
            <a:r>
              <a:rPr lang="ru-RU" sz="3600" dirty="0" smtClean="0"/>
              <a:t>5. Что такое опера?</a:t>
            </a:r>
          </a:p>
          <a:p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sz="quarter" idx="11"/>
          </p:nvPr>
        </p:nvSpPr>
        <p:spPr>
          <a:xfrm>
            <a:off x="1285852" y="2214554"/>
            <a:ext cx="7858148" cy="15224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Это большой музыкальный спектакль, где все артисты поют.</a:t>
            </a:r>
          </a:p>
          <a:p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2"/>
          </p:nvPr>
        </p:nvSpPr>
        <p:spPr>
          <a:xfrm>
            <a:off x="1214414" y="4000504"/>
            <a:ext cx="7929586" cy="187966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 Это большой музыкальный спектакль, где все артисты танцуют.</a:t>
            </a:r>
          </a:p>
          <a:p>
            <a:endParaRPr lang="ru-RU" dirty="0"/>
          </a:p>
        </p:txBody>
      </p:sp>
      <p:pic>
        <p:nvPicPr>
          <p:cNvPr id="13" name="Рисунок 12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0" y="857232"/>
            <a:ext cx="9144000" cy="759180"/>
          </a:xfrm>
        </p:spPr>
        <p:txBody>
          <a:bodyPr/>
          <a:lstStyle/>
          <a:p>
            <a:r>
              <a:rPr lang="ru-RU" sz="3600" dirty="0" smtClean="0"/>
              <a:t>6. Как называли  Н.А. Римского-Корсакова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>
          <a:xfrm>
            <a:off x="1428728" y="2071678"/>
            <a:ext cx="7388352" cy="1522476"/>
          </a:xfrm>
        </p:spPr>
        <p:txBody>
          <a:bodyPr/>
          <a:lstStyle/>
          <a:p>
            <a:r>
              <a:rPr lang="ru-RU" sz="3600" dirty="0" smtClean="0"/>
              <a:t> Сказочником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>
          <a:xfrm>
            <a:off x="1357290" y="3786190"/>
            <a:ext cx="7388352" cy="1522476"/>
          </a:xfrm>
        </p:spPr>
        <p:txBody>
          <a:bodyPr/>
          <a:lstStyle/>
          <a:p>
            <a:r>
              <a:rPr lang="ru-RU" sz="3600" dirty="0" smtClean="0"/>
              <a:t> Волшебником</a:t>
            </a:r>
          </a:p>
          <a:p>
            <a:endParaRPr lang="ru-RU" dirty="0"/>
          </a:p>
        </p:txBody>
      </p:sp>
      <p:pic>
        <p:nvPicPr>
          <p:cNvPr id="6" name="Рисунок 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2234336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0"/>
          </p:nvPr>
        </p:nvSpPr>
        <p:spPr>
          <a:xfrm>
            <a:off x="0" y="714356"/>
            <a:ext cx="9144000" cy="1026398"/>
          </a:xfrm>
        </p:spPr>
        <p:txBody>
          <a:bodyPr>
            <a:normAutofit fontScale="85000" lnSpcReduction="20000"/>
          </a:bodyPr>
          <a:lstStyle/>
          <a:p>
            <a:r>
              <a:rPr lang="ru-RU" sz="4200" dirty="0" smtClean="0"/>
              <a:t>7. Как назвал А.Н. Островский свою пьесу «Снегурочка»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1"/>
          </p:nvPr>
        </p:nvSpPr>
        <p:spPr>
          <a:xfrm>
            <a:off x="1285852" y="2214554"/>
            <a:ext cx="7388352" cy="1522476"/>
          </a:xfrm>
        </p:spPr>
        <p:txBody>
          <a:bodyPr/>
          <a:lstStyle/>
          <a:p>
            <a:r>
              <a:rPr lang="ru-RU" sz="3600" dirty="0" smtClean="0"/>
              <a:t> Зимняя сказка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2"/>
          </p:nvPr>
        </p:nvSpPr>
        <p:spPr>
          <a:xfrm>
            <a:off x="1428728" y="3857628"/>
            <a:ext cx="7388352" cy="1522476"/>
          </a:xfrm>
        </p:spPr>
        <p:txBody>
          <a:bodyPr/>
          <a:lstStyle/>
          <a:p>
            <a:r>
              <a:rPr lang="ru-RU" sz="3600" dirty="0" smtClean="0"/>
              <a:t> Весенняя сказка</a:t>
            </a:r>
          </a:p>
          <a:p>
            <a:endParaRPr lang="ru-RU" dirty="0"/>
          </a:p>
        </p:txBody>
      </p:sp>
      <p:pic>
        <p:nvPicPr>
          <p:cNvPr id="6" name="Рисунок 5" descr="CorrectAnswerIndicator.png"/>
          <p:cNvPicPr>
            <a:picLocks/>
          </p:cNvPicPr>
          <p:nvPr>
            <p:custDataLst>
              <p:tags r:id="rId2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155448" y="3873398"/>
            <a:ext cx="857250" cy="85725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2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3"/>
  <p:tag name="CORRECTANSWER" val="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OICESCOUNT" val="2"/>
  <p:tag name="CORRECTANSWER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1"/>
  <p:tag name="CHOICESCOUNT" val="2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RRECTANSWER" val="2"/>
  <p:tag name="CHOICESCOUNT" val="2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Indicator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Placeholder"/>
  <p:tag name="PLACEHOLDERINDEX" val="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TYPE" val="AnswerButton"/>
  <p:tag name="ANSWERBUTTONINDEX" val="2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ayout>
  <Type>MultipleChoice</Type>
  <ChoicesCount>3</ChoicesCount>
  <Orientation>Left</Orientation>
</Layout>
</file>

<file path=customXml/item2.xml><?xml version="1.0" encoding="utf-8"?>
<Layout>
  <Type>YesNo</Type>
  <ChoicesCount>2</ChoicesCount>
  <Orientation>Left</Orientation>
</Layout>
</file>

<file path=customXml/item3.xml><?xml version="1.0" encoding="utf-8"?>
<Layout>
  <Type>MultipleChoice</Type>
  <ChoicesCount>2</ChoicesCount>
  <Orientation>Left</Orientation>
</Layout>
</file>

<file path=customXml/itemProps1.xml><?xml version="1.0" encoding="utf-8"?>
<ds:datastoreItem xmlns:ds="http://schemas.openxmlformats.org/officeDocument/2006/customXml" ds:itemID="{4160949F-166F-4015-A8F4-16AEA01AD10B}">
  <ds:schemaRefs/>
</ds:datastoreItem>
</file>

<file path=customXml/itemProps2.xml><?xml version="1.0" encoding="utf-8"?>
<ds:datastoreItem xmlns:ds="http://schemas.openxmlformats.org/officeDocument/2006/customXml" ds:itemID="{41C91F83-C87C-44C2-BF87-82ECD09035D4}">
  <ds:schemaRefs/>
</ds:datastoreItem>
</file>

<file path=customXml/itemProps3.xml><?xml version="1.0" encoding="utf-8"?>
<ds:datastoreItem xmlns:ds="http://schemas.openxmlformats.org/officeDocument/2006/customXml" ds:itemID="{D7BC7ED2-95D9-400C-B78C-4D66BD15488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124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7</cp:revision>
  <dcterms:created xsi:type="dcterms:W3CDTF">2016-02-01T10:50:19Z</dcterms:created>
  <dcterms:modified xsi:type="dcterms:W3CDTF">2016-02-18T17:35:13Z</dcterms:modified>
</cp:coreProperties>
</file>