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23375-BFA4-4CD4-A4C9-284B80B99314}" type="datetimeFigureOut">
              <a:rPr lang="ru-RU" smtClean="0"/>
              <a:t>27.08.2012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B26A0-751D-432E-93B3-4BE2C29649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26A0-751D-432E-93B3-4BE2C296498C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26A0-751D-432E-93B3-4BE2C296498C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26A0-751D-432E-93B3-4BE2C296498C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3C92-2704-47E4-8C46-9FCFA159F5AB}" type="datetimeFigureOut">
              <a:rPr lang="ru-RU" smtClean="0"/>
              <a:t>27.08.2012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B6DD-99B7-4922-8522-748C2E70A0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3C92-2704-47E4-8C46-9FCFA159F5AB}" type="datetimeFigureOut">
              <a:rPr lang="ru-RU" smtClean="0"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B6DD-99B7-4922-8522-748C2E70A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3C92-2704-47E4-8C46-9FCFA159F5AB}" type="datetimeFigureOut">
              <a:rPr lang="ru-RU" smtClean="0"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B6DD-99B7-4922-8522-748C2E70A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3C92-2704-47E4-8C46-9FCFA159F5AB}" type="datetimeFigureOut">
              <a:rPr lang="ru-RU" smtClean="0"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B6DD-99B7-4922-8522-748C2E70A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3C92-2704-47E4-8C46-9FCFA159F5AB}" type="datetimeFigureOut">
              <a:rPr lang="ru-RU" smtClean="0"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04AB6DD-99B7-4922-8522-748C2E70A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3C92-2704-47E4-8C46-9FCFA159F5AB}" type="datetimeFigureOut">
              <a:rPr lang="ru-RU" smtClean="0"/>
              <a:t>27.08.2012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B6DD-99B7-4922-8522-748C2E70A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3C92-2704-47E4-8C46-9FCFA159F5AB}" type="datetimeFigureOut">
              <a:rPr lang="ru-RU" smtClean="0"/>
              <a:t>27.08.2012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B6DD-99B7-4922-8522-748C2E70A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3C92-2704-47E4-8C46-9FCFA159F5AB}" type="datetimeFigureOut">
              <a:rPr lang="ru-RU" smtClean="0"/>
              <a:t>27.08.2012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B6DD-99B7-4922-8522-748C2E70A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3C92-2704-47E4-8C46-9FCFA159F5AB}" type="datetimeFigureOut">
              <a:rPr lang="ru-RU" smtClean="0"/>
              <a:t>27.08.2012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B6DD-99B7-4922-8522-748C2E70A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3C92-2704-47E4-8C46-9FCFA159F5AB}" type="datetimeFigureOut">
              <a:rPr lang="ru-RU" smtClean="0"/>
              <a:t>27.08.2012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B6DD-99B7-4922-8522-748C2E70A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3C92-2704-47E4-8C46-9FCFA159F5AB}" type="datetimeFigureOut">
              <a:rPr lang="ru-RU" smtClean="0"/>
              <a:t>27.08.2012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B6DD-99B7-4922-8522-748C2E70A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233C92-2704-47E4-8C46-9FCFA159F5AB}" type="datetimeFigureOut">
              <a:rPr lang="ru-RU" smtClean="0"/>
              <a:t>27.08.2012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4AB6DD-99B7-4922-8522-748C2E70A0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Здравствуй, школа!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Наши правила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«Разрешите обратиться»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7931224" cy="2880320"/>
          </a:xfrm>
        </p:spPr>
        <p:txBody>
          <a:bodyPr/>
          <a:lstStyle/>
          <a:p>
            <a:r>
              <a:rPr lang="ru-RU" dirty="0" smtClean="0"/>
              <a:t>Когда учитель с кем-то разговаривает, дождись его внимания</a:t>
            </a:r>
          </a:p>
          <a:p>
            <a:r>
              <a:rPr lang="ru-RU" dirty="0" smtClean="0"/>
              <a:t>Если нужно выйти из класса во время урока, подними руку и скажи «Можно выйти?»</a:t>
            </a:r>
          </a:p>
          <a:p>
            <a:r>
              <a:rPr lang="ru-RU" dirty="0" smtClean="0"/>
              <a:t>Если опоздал, зайди тихо, не отвлекай класс, извинись и включайся в урок</a:t>
            </a:r>
            <a:endParaRPr lang="ru-RU" dirty="0"/>
          </a:p>
        </p:txBody>
      </p:sp>
      <p:pic>
        <p:nvPicPr>
          <p:cNvPr id="4" name="Рисунок 3" descr="P10403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221088"/>
            <a:ext cx="3744416" cy="26369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Хочешь говорить – подними руку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29600" cy="187220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 smtClean="0"/>
              <a:t>Когда все говорят одновременно, получается шум, вы не слышите друг друга, перебиваете, и трудно понять, что вы говорите. Чтобы такого не было, в школе есть правило</a:t>
            </a:r>
            <a:endParaRPr lang="ru-RU" dirty="0"/>
          </a:p>
        </p:txBody>
      </p:sp>
      <p:pic>
        <p:nvPicPr>
          <p:cNvPr id="5" name="Рисунок 4" descr="IMG_13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645024"/>
            <a:ext cx="5184576" cy="39604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Отвечаем хором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32488"/>
          </a:xfrm>
        </p:spPr>
        <p:txBody>
          <a:bodyPr/>
          <a:lstStyle/>
          <a:p>
            <a:r>
              <a:rPr lang="ru-RU" dirty="0" smtClean="0"/>
              <a:t>Бывают такие вопросы, на которые ученики отвечают все вместе, хором, не поднимая руки</a:t>
            </a:r>
            <a:endParaRPr lang="ru-RU" dirty="0"/>
          </a:p>
        </p:txBody>
      </p:sp>
      <p:pic>
        <p:nvPicPr>
          <p:cNvPr id="6" name="Рисунок 5" descr="DSC012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284984"/>
            <a:ext cx="5616624" cy="40324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по цепочке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0916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При ответе по цепочке нужно «передавать» слова</a:t>
            </a:r>
            <a:endParaRPr lang="ru-RU" dirty="0"/>
          </a:p>
        </p:txBody>
      </p:sp>
      <p:pic>
        <p:nvPicPr>
          <p:cNvPr id="4" name="Рисунок 3" descr="IMG_1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068960"/>
            <a:ext cx="4752528" cy="35730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 к уроку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звонку ученик становится возле своей парты и ждёт команды учителя</a:t>
            </a:r>
            <a:endParaRPr lang="ru-RU" dirty="0"/>
          </a:p>
        </p:txBody>
      </p:sp>
      <p:pic>
        <p:nvPicPr>
          <p:cNvPr id="4" name="Рисунок 3" descr="Pengu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681536"/>
            <a:ext cx="6840760" cy="417646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smtClean="0"/>
              <a:t>П</a:t>
            </a:r>
            <a:r>
              <a:rPr lang="ru-RU" dirty="0" smtClean="0"/>
              <a:t>исать закончил»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Закончив писать, ученик поднимает руку с ручкой на локоток</a:t>
            </a:r>
            <a:endParaRPr lang="ru-RU" dirty="0"/>
          </a:p>
        </p:txBody>
      </p:sp>
      <p:pic>
        <p:nvPicPr>
          <p:cNvPr id="5" name="Рисунок 4" descr="IMG_06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636912"/>
            <a:ext cx="5508104" cy="39604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выполнена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Ученик закончил выполнение какого-либо задания и положил руки перед собой на парте</a:t>
            </a:r>
            <a:endParaRPr lang="ru-RU" dirty="0"/>
          </a:p>
        </p:txBody>
      </p:sp>
      <p:pic>
        <p:nvPicPr>
          <p:cNvPr id="4" name="Рисунок 3" descr="P1040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852936"/>
            <a:ext cx="5400600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готовы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088232"/>
          </a:xfrm>
        </p:spPr>
        <p:txBody>
          <a:bodyPr/>
          <a:lstStyle/>
          <a:p>
            <a:r>
              <a:rPr lang="ru-RU" dirty="0" smtClean="0"/>
              <a:t>Чтобы пара хорошо справилась с заданием, нужно вначале его обсудить, договориться, как сделать. При этом разговаривать так, чтобы не мешать другим парам.</a:t>
            </a:r>
            <a:endParaRPr lang="ru-RU" dirty="0"/>
          </a:p>
        </p:txBody>
      </p:sp>
      <p:pic>
        <p:nvPicPr>
          <p:cNvPr id="4" name="Рисунок 3" descr="P1050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284984"/>
            <a:ext cx="4464496" cy="32403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вежливости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При входе в класс нужно поздороваться сразу со всеми присутствующими, а потом можно ещё раз отдельно с друзьями и учителем.</a:t>
            </a:r>
          </a:p>
          <a:p>
            <a:r>
              <a:rPr lang="ru-RU" dirty="0" smtClean="0"/>
              <a:t>Учитель здоровается с классом, дети хором «Здравствуйте!» не произносят. Выполняют правило «Готов к уроку»</a:t>
            </a:r>
          </a:p>
          <a:p>
            <a:r>
              <a:rPr lang="ru-RU" dirty="0" smtClean="0"/>
              <a:t>Если во время урока в класс кто-то заходит и здоровается с детьми, они молча встают у своих парт. В других случаях продолжают работать.</a:t>
            </a:r>
          </a:p>
          <a:p>
            <a:r>
              <a:rPr lang="ru-RU" dirty="0" smtClean="0"/>
              <a:t>При встрече в неурочное время ученик здоровается первым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110</TotalTime>
  <Words>272</Words>
  <Application>Microsoft Office PowerPoint</Application>
  <PresentationFormat>Экран (4:3)</PresentationFormat>
  <Paragraphs>28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Здравствуй, школа!</vt:lpstr>
      <vt:lpstr>Хочешь говорить – подними руку</vt:lpstr>
      <vt:lpstr>Отвечаем хором</vt:lpstr>
      <vt:lpstr>Ответ по цепочке</vt:lpstr>
      <vt:lpstr>Готов к уроку</vt:lpstr>
      <vt:lpstr>«Писать закончил»</vt:lpstr>
      <vt:lpstr>Работа выполнена</vt:lpstr>
      <vt:lpstr>Мы готовы</vt:lpstr>
      <vt:lpstr>Правила вежливости</vt:lpstr>
      <vt:lpstr>«Разрешите обратиться»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Здравствуй, школа!</dc:title>
  <dc:creator>Саня</dc:creator>
  <cp:lastModifiedBy>Саня</cp:lastModifiedBy>
  <cp:revision>11</cp:revision>
  <dcterms:created xsi:type="dcterms:W3CDTF">2012-08-27T02:52:29Z</dcterms:created>
  <dcterms:modified xsi:type="dcterms:W3CDTF">2012-08-27T04:42:39Z</dcterms:modified>
</cp:coreProperties>
</file>