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3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4" r:id="rId13"/>
    <p:sldId id="275" r:id="rId14"/>
    <p:sldId id="276" r:id="rId15"/>
    <p:sldId id="269" r:id="rId16"/>
    <p:sldId id="271" r:id="rId17"/>
    <p:sldId id="272" r:id="rId18"/>
  </p:sldIdLst>
  <p:sldSz cx="9144000" cy="6858000" type="screen4x3"/>
  <p:notesSz cx="6808788" cy="98234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атьяна" initials="Т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70" autoAdjust="0"/>
  </p:normalViewPr>
  <p:slideViewPr>
    <p:cSldViewPr>
      <p:cViewPr varScale="1">
        <p:scale>
          <a:sx n="61" d="100"/>
          <a:sy n="61" d="100"/>
        </p:scale>
        <p:origin x="-5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48" y="-102"/>
      </p:cViewPr>
      <p:guideLst>
        <p:guide orient="horz" pos="3094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3-08T22:45:15.875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1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1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87FF3-7D62-4B8E-A955-017CA7352070}" type="datetimeFigureOut">
              <a:rPr lang="ru-RU" smtClean="0"/>
              <a:pPr/>
              <a:t>23.04.2010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36600"/>
            <a:ext cx="4910138" cy="3684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666139"/>
            <a:ext cx="5447030" cy="4420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30572"/>
            <a:ext cx="2950475" cy="491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330572"/>
            <a:ext cx="2950475" cy="491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8A07B-2DC8-431B-955E-DC4CEF0D9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8A07B-2DC8-431B-955E-DC4CEF0D9DE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3DD4-3791-42B9-B7D3-2AC0DFAAFFF4}" type="datetime1">
              <a:rPr lang="ru-RU" smtClean="0"/>
              <a:pPr/>
              <a:t>23.04.2010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FEE2-C75F-44F2-9C62-F9882BA1C554}" type="datetime1">
              <a:rPr lang="ru-RU" smtClean="0"/>
              <a:pPr/>
              <a:t>23.04.2010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297A-9EBC-4759-B1A0-96E0652FD585}" type="datetime1">
              <a:rPr lang="ru-RU" smtClean="0"/>
              <a:pPr/>
              <a:t>23.04.2010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2472-EA30-4464-A813-610683016DF0}" type="datetime1">
              <a:rPr lang="ru-RU" smtClean="0"/>
              <a:pPr/>
              <a:t>23.04.2010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C8F8-B8DF-4A2B-9A94-58BB1F0E7243}" type="datetime1">
              <a:rPr lang="ru-RU" smtClean="0"/>
              <a:pPr/>
              <a:t>23.04.2010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DF47-B84E-4B28-86DC-6245EA17515D}" type="datetime1">
              <a:rPr lang="ru-RU" smtClean="0"/>
              <a:pPr/>
              <a:t>23.04.2010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5227-4433-4CAA-9615-DDDE100DAFF7}" type="datetime1">
              <a:rPr lang="ru-RU" smtClean="0"/>
              <a:pPr/>
              <a:t>23.04.2010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EE58-C0CF-4D2C-BAD9-8A44ADF12359}" type="datetime1">
              <a:rPr lang="ru-RU" smtClean="0"/>
              <a:pPr/>
              <a:t>23.04.2010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5A05-984F-40C5-B095-12A6B866A774}" type="datetime1">
              <a:rPr lang="ru-RU" smtClean="0"/>
              <a:pPr/>
              <a:t>23.04.2010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25AB-0270-47A1-B39D-F3BDD85034FB}" type="datetime1">
              <a:rPr lang="ru-RU" smtClean="0"/>
              <a:pPr/>
              <a:t>23.04.2010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C584-61C3-4C90-826B-10E7246E25AB}" type="datetime1">
              <a:rPr lang="ru-RU" smtClean="0"/>
              <a:pPr/>
              <a:t>23.04.2010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374C4F-3DDA-4DE1-8110-0F72411B1A63}" type="datetime1">
              <a:rPr lang="ru-RU" smtClean="0"/>
              <a:pPr/>
              <a:t>23.04.2010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2357454" cy="6297634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1941 –             1945 </a:t>
            </a:r>
            <a:b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2010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42828_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85728"/>
            <a:ext cx="6608156" cy="631192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29180" cy="622619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Орден Ушакова</a:t>
            </a:r>
            <a:br>
              <a:rPr lang="ru-RU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учреждён 3 марта 1944 года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первый кавалер: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командующий Балтийским флотом адмирал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Владимир Филиппович </a:t>
            </a:r>
            <a:r>
              <a:rPr lang="ru-RU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Трибуц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всего награждений  247</a:t>
            </a:r>
            <a:endParaRPr lang="ru-RU" sz="4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1210283281_42832e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2714620"/>
            <a:ext cx="3929090" cy="373263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10283237_9aeb72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2143116"/>
            <a:ext cx="2008112" cy="41294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7742" cy="644051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Орден Славы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учреждён 8 ноября 1943 года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первый кавалер: командир сапёрного взвода старшина 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Георгий </a:t>
            </a:r>
            <a:r>
              <a:rPr lang="ru-RU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Аванесович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Исраэлян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всего награждений 960 000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полных кавалеров ордена Славы (= Герой Советского Союза)  2 562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1210283201_498b069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71260" y="142853"/>
            <a:ext cx="2129896" cy="4357718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857752" cy="62976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Георгий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Константинович 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Жуков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маршал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Герой Советского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Союза 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zhukov19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428604"/>
            <a:ext cx="4286280" cy="614026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zhukov_ngsoa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357166"/>
            <a:ext cx="7074175" cy="613095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4714908" cy="644051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Георгий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Константинович 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Жуков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маршал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Герой Советского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Союза</a:t>
            </a:r>
            <a:endParaRPr lang="ru-RU" dirty="0"/>
          </a:p>
        </p:txBody>
      </p:sp>
      <p:pic>
        <p:nvPicPr>
          <p:cNvPr id="5" name="Содержимое 4" descr="5591832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642918"/>
            <a:ext cx="4062108" cy="578647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4566496_1200504754_64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928670"/>
            <a:ext cx="5286397" cy="50514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43560" cy="622619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Орден «Победа»</a:t>
            </a:r>
            <a:br>
              <a:rPr lang="ru-RU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учреждён  8 ноября 1943 года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первый кавалер: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маршал Советского Союза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Георгий Константинович Жуков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всего награждений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19</a:t>
            </a:r>
            <a:endParaRPr lang="ru-RU" sz="4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3548312_neiz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5012" cy="69337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humb_vampa_ussur_140_l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0"/>
            <a:ext cx="4572032" cy="6858048"/>
          </a:xfrm>
          <a:prstGeom prst="rect">
            <a:avLst/>
          </a:prstGeom>
        </p:spPr>
      </p:pic>
      <p:pic>
        <p:nvPicPr>
          <p:cNvPr id="4" name="Содержимое 3" descr="thumb_vampa_ussur_140_let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670560" cy="365125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285883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92D050"/>
                </a:solidFill>
              </a:rPr>
              <a:t>Орден за бой</a:t>
            </a:r>
            <a:endParaRPr lang="ru-RU" sz="7200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421484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Ордена, учреждённые в годы </a:t>
            </a:r>
            <a:r>
              <a:rPr lang="ru-RU" sz="360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Великой Отечественной </a:t>
            </a:r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войны</a:t>
            </a:r>
          </a:p>
          <a:p>
            <a:endParaRPr lang="ru-RU" sz="36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ru-RU" sz="36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Устный журнал, посвящённый 65-летию Победы</a:t>
            </a:r>
            <a:endParaRPr lang="ru-RU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 descr="1210283201_498b06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285728"/>
            <a:ext cx="1657350" cy="339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Ордена, учреждённые в годы Великой Отечественной войны</a:t>
            </a:r>
            <a:endParaRPr lang="ru-RU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9XVFCAQPWXB7CAWVZFY9CAGYQ94DCA7LLSILCA4DKKT1CAEE0P28CAT6BU5ECA5C1TJ2CAYLE9Q3CASZ7E81CAL55WIICA2MV0RCCATTKO02CAW4TD8GCAXGH0USCAGTED1VCAKGOTBGCALJXPA1CAHSED3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285860"/>
            <a:ext cx="2000264" cy="2000264"/>
          </a:xfrm>
        </p:spPr>
      </p:pic>
      <p:pic>
        <p:nvPicPr>
          <p:cNvPr id="50" name="Рисунок 49" descr="1210283105_0fe40d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428736"/>
            <a:ext cx="1857368" cy="1857368"/>
          </a:xfrm>
          <a:prstGeom prst="rect">
            <a:avLst/>
          </a:prstGeom>
        </p:spPr>
      </p:pic>
      <p:pic>
        <p:nvPicPr>
          <p:cNvPr id="53" name="Рисунок 52" descr="1210283213_80089e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4643446"/>
            <a:ext cx="1595432" cy="1672880"/>
          </a:xfrm>
          <a:prstGeom prst="rect">
            <a:avLst/>
          </a:prstGeom>
        </p:spPr>
      </p:pic>
      <p:pic>
        <p:nvPicPr>
          <p:cNvPr id="54" name="Рисунок 53" descr="1210283281_42832e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4" y="2071678"/>
            <a:ext cx="2000264" cy="1900250"/>
          </a:xfrm>
          <a:prstGeom prst="rect">
            <a:avLst/>
          </a:prstGeom>
        </p:spPr>
      </p:pic>
      <p:pic>
        <p:nvPicPr>
          <p:cNvPr id="56" name="Рисунок 55" descr="1210283196_42389e3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8" y="3429000"/>
            <a:ext cx="1626595" cy="1656532"/>
          </a:xfrm>
          <a:prstGeom prst="rect">
            <a:avLst/>
          </a:prstGeom>
        </p:spPr>
      </p:pic>
      <p:pic>
        <p:nvPicPr>
          <p:cNvPr id="58" name="Рисунок 57" descr="1210283348_b8edb63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4857760"/>
            <a:ext cx="1797539" cy="1743068"/>
          </a:xfrm>
          <a:prstGeom prst="rect">
            <a:avLst/>
          </a:prstGeom>
        </p:spPr>
      </p:pic>
      <p:pic>
        <p:nvPicPr>
          <p:cNvPr id="61" name="Рисунок 60" descr="V841CASIMV55CA21TH0KCAJCJHM1CA3VZ7WUCA6IU7STCAPP6W4OCAPO9KNKCARC9MZ2CAZR08MVCA73T56OCAV6EOJPCA3MC3PZCA0GDMTWCA4TFE60CAT2GMG0CA9PNXWMCA0P1AYKCAKV7PKLCA4BAXFF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71604" y="3714752"/>
            <a:ext cx="1384300" cy="1498600"/>
          </a:xfrm>
          <a:prstGeom prst="rect">
            <a:avLst/>
          </a:prstGeom>
        </p:spPr>
      </p:pic>
      <p:pic>
        <p:nvPicPr>
          <p:cNvPr id="62" name="Рисунок 61" descr="24566496_1200504754_643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43240" y="4286256"/>
            <a:ext cx="2428892" cy="2320941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00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6369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Орден 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Отечественной войны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7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учреждён 29 июля 1942 года. </a:t>
            </a:r>
            <a:br>
              <a:rPr lang="ru-RU" sz="27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7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7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Первый кавалер ордена Отечественной войны: </a:t>
            </a:r>
            <a:br>
              <a:rPr lang="ru-RU" sz="27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7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капитан артиллерии Иван Ильич </a:t>
            </a:r>
            <a:r>
              <a:rPr lang="ru-RU" sz="27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Криклий</a:t>
            </a:r>
            <a:r>
              <a:rPr lang="ru-RU" sz="27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br>
              <a:rPr lang="ru-RU" sz="27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7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7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Всего награждений </a:t>
            </a:r>
            <a:br>
              <a:rPr lang="ru-RU" sz="27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7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1 365 842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Содержимое 5" descr="FNRCCAKV1287CA2KG4SOCAUGOC84CADRC513CAUKQ3ZXCAH9P9XECAQ59LQ5CAG5FFV7CAUIAYA3CAULWH15CAUJ8NJ9CAP4TPHCCAP9QQX6CAXNWYXUCAHNKF9XCAG8L9HBCA9VRIJ2CA8UM044CA0S94G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2000240"/>
            <a:ext cx="3710010" cy="394826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10283318_a3e89a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3214686"/>
            <a:ext cx="3286148" cy="34456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2056" cy="5440378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Орден Кутузова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утверждён 29 июля 1942 года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первый кавалер: 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командующий 24-й армией 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генерал-майор  Иван Васильевич Галанин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всего награждений 7 260</a:t>
            </a:r>
            <a:endParaRPr lang="ru-RU" sz="4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1210283213_80089e9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72132" y="142852"/>
            <a:ext cx="3338404" cy="3500462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6370" cy="61547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Орден Суворова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учреждён 29 июля 1942 года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первый кавалер: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командир танкового корпуса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генерал-лейтенант 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Василий Михайлович Баданов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всего награждений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7 291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1210283348_b8edb6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00694" y="500042"/>
            <a:ext cx="3234916" cy="3136889"/>
          </a:xfrm>
        </p:spPr>
      </p:pic>
      <p:pic>
        <p:nvPicPr>
          <p:cNvPr id="5" name="Рисунок 4" descr="1210283356_f86771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3714752"/>
            <a:ext cx="3024192" cy="302419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10283123_2e3bbe9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11994" y="1643050"/>
            <a:ext cx="4232006" cy="44647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57808" cy="6226196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Орден Александра 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Невского</a:t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учреждён 29 июля 1942 года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первый кавалер: 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командир стрелковой роты 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старший лейтенант Иван </a:t>
            </a:r>
            <a:r>
              <a:rPr lang="ru-RU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Назарович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Рубан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всего награждений: более 42 000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90" cy="608332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Орден Богдана</a:t>
            </a:r>
            <a:br>
              <a:rPr lang="ru-RU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Хмельницого</a:t>
            </a:r>
            <a:r>
              <a:rPr lang="ru-RU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учреждён 10 октября 1943 года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первый кавалер: командующий 12-й армией генерал-майор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Алексей Ильич Данилов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всего награждений 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8 323</a:t>
            </a:r>
            <a:endParaRPr lang="ru-RU" sz="4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1210283196_42389e3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2071678"/>
            <a:ext cx="3998376" cy="407196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2056" cy="644051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Орден Нахимова</a:t>
            </a:r>
            <a:br>
              <a:rPr lang="ru-RU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учреждён 3 марта 1944 года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первый кавалер: 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начальник береговой обороны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Черноморского флота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генерал-лейтенант Пётр Алексеевич Моргунов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всего награждений 520</a:t>
            </a:r>
            <a:endParaRPr lang="ru-RU" sz="4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1210283318_f004691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1857364"/>
            <a:ext cx="3643318" cy="3643318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H="1" flipV="1">
            <a:off x="5715008" y="6286520"/>
            <a:ext cx="285752" cy="1914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289</TotalTime>
  <Words>67</Words>
  <PresentationFormat>Экран (4:3)</PresentationFormat>
  <Paragraphs>36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1941 –             1945       2010</vt:lpstr>
      <vt:lpstr>Орден за бой</vt:lpstr>
      <vt:lpstr>Ордена, учреждённые в годы Великой Отечественной войны</vt:lpstr>
      <vt:lpstr>Орден  Отечественной войны  учреждён 29 июля 1942 года.   Первый кавалер ордена Отечественной войны:  капитан артиллерии Иван Ильич Криклий.  Всего награждений  1 365 842</vt:lpstr>
      <vt:lpstr>Орден Кутузова  утверждён 29 июля 1942 года  первый кавалер:  командующий 24-й армией  генерал-майор  Иван Васильевич Галанин  всего награждений 7 260</vt:lpstr>
      <vt:lpstr>Орден Суворова  учреждён 29 июля 1942 года  первый кавалер: командир танкового корпуса генерал-лейтенант  Василий Михайлович Баданов  всего награждений 7 291</vt:lpstr>
      <vt:lpstr>Орден Александра  Невского  учреждён 29 июля 1942 года  первый кавалер:  командир стрелковой роты  старший лейтенант Иван Назарович Рубан  всего награждений: более 42 000</vt:lpstr>
      <vt:lpstr>Орден Богдана Хмельницого  учреждён 10 октября 1943 года  первый кавалер: командующий 12-й армией генерал-майор Алексей Ильич Данилов  всего награждений  8 323</vt:lpstr>
      <vt:lpstr>Орден Нахимова  учреждён 3 марта 1944 года  первый кавалер:  начальник береговой обороны Черноморского флота генерал-лейтенант Пётр Алексеевич Моргунов  всего награждений 520</vt:lpstr>
      <vt:lpstr>Орден Ушакова  учреждён 3 марта 1944 года  первый кавалер: командующий Балтийским флотом адмирал Владимир Филиппович Трибуц  всего награждений  247</vt:lpstr>
      <vt:lpstr>Орден Славы  учреждён 8 ноября 1943 года  первый кавалер: командир сапёрного взвода старшина  Георгий Аванесович Исраэлян  всего награждений 960 000  полных кавалеров ордена Славы (= Герой Советского Союза)  2 562</vt:lpstr>
      <vt:lpstr>Георгий Константинович  Жуков   маршал Герой Советского Союза    </vt:lpstr>
      <vt:lpstr>Слайд 13</vt:lpstr>
      <vt:lpstr>Георгий Константинович  Жуков   маршал Герой Советского Союза</vt:lpstr>
      <vt:lpstr>Орден «Победа»  учреждён  8 ноября 1943 года  первый кавалер: маршал Советского Союза Георгий Константинович Жуков  всего награждений 19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Орден за бой</dc:title>
  <cp:lastModifiedBy>Татьяна</cp:lastModifiedBy>
  <cp:revision>29</cp:revision>
  <dcterms:modified xsi:type="dcterms:W3CDTF">2010-04-23T13:09:55Z</dcterms:modified>
</cp:coreProperties>
</file>