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56" r:id="rId8"/>
    <p:sldId id="268" r:id="rId9"/>
    <p:sldId id="260" r:id="rId10"/>
    <p:sldId id="269" r:id="rId11"/>
    <p:sldId id="258" r:id="rId12"/>
    <p:sldId id="262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25649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33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Древняя Русь</a:t>
            </a:r>
            <a:endParaRPr lang="ru-RU" sz="133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.allday.ru/uploads/posts/thumbs/1193867286_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5499"/>
            <a:ext cx="6336704" cy="4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9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Реклама</a:t>
            </a:r>
            <a:endParaRPr lang="ru-RU" sz="9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14" descr="vik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984775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1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" y="116632"/>
            <a:ext cx="8968499" cy="6614268"/>
          </a:xfrm>
        </p:spPr>
      </p:pic>
    </p:spTree>
    <p:extLst>
      <p:ext uri="{BB962C8B-B14F-4D97-AF65-F5344CB8AC3E}">
        <p14:creationId xmlns:p14="http://schemas.microsoft.com/office/powerpoint/2010/main" val="41194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6381328"/>
          </a:xfrm>
        </p:spPr>
      </p:pic>
      <p:pic>
        <p:nvPicPr>
          <p:cNvPr id="5" name="Picture 8" descr="в васнецов бой скифов со славянами"/>
          <p:cNvPicPr>
            <a:picLocks noChangeAspect="1" noChangeArrowheads="1"/>
          </p:cNvPicPr>
          <p:nvPr/>
        </p:nvPicPr>
        <p:blipFill>
          <a:blip r:embed="rId3" cstate="screen">
            <a:lum bright="-6000" contrast="6000"/>
          </a:blip>
          <a:srcRect/>
          <a:stretch>
            <a:fillRect/>
          </a:stretch>
        </p:blipFill>
        <p:spPr bwMode="auto">
          <a:xfrm>
            <a:off x="1835696" y="3969116"/>
            <a:ext cx="5256584" cy="288888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3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6048672"/>
          </a:xfrm>
        </p:spPr>
        <p:txBody>
          <a:bodyPr/>
          <a:lstStyle/>
          <a:p>
            <a:r>
              <a:rPr lang="ru-RU" sz="4800" u="sng" dirty="0"/>
              <a:t>Ответ:</a:t>
            </a:r>
            <a:r>
              <a:rPr lang="ru-RU" sz="4800" dirty="0"/>
              <a:t>   </a:t>
            </a:r>
            <a:r>
              <a:rPr lang="ru-RU" sz="4800" i="1" dirty="0"/>
              <a:t>1 – дружинники,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2 </a:t>
            </a:r>
            <a:r>
              <a:rPr lang="ru-RU" sz="4800" i="1" dirty="0"/>
              <a:t>– мечами, 3 – шишаки,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4 </a:t>
            </a:r>
            <a:r>
              <a:rPr lang="ru-RU" sz="4800" i="1" dirty="0"/>
              <a:t>– шлемы, 5 – кольчуга,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6 </a:t>
            </a:r>
            <a:r>
              <a:rPr lang="ru-RU" sz="4800" i="1" dirty="0"/>
              <a:t>– ополчение, 7 – вои,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8 </a:t>
            </a:r>
            <a:r>
              <a:rPr lang="ru-RU" sz="4800" i="1" dirty="0"/>
              <a:t>– колчан, </a:t>
            </a:r>
            <a:r>
              <a:rPr lang="ru-RU" sz="4800" i="1" dirty="0" smtClean="0"/>
              <a:t>9 </a:t>
            </a:r>
            <a:r>
              <a:rPr lang="ru-RU" sz="4800" i="1" dirty="0"/>
              <a:t>– копье,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10 </a:t>
            </a:r>
            <a:r>
              <a:rPr lang="ru-RU" sz="4800" i="1" dirty="0"/>
              <a:t>– топор, 11 – щит.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06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Повторить параграфы 4 – 8</a:t>
            </a:r>
          </a:p>
          <a:p>
            <a:r>
              <a:rPr lang="ru-RU" dirty="0" smtClean="0"/>
              <a:t>2. Конкурс на лучшую шпаргалку по теме «Древняя Русь»</a:t>
            </a:r>
          </a:p>
          <a:p>
            <a:r>
              <a:rPr lang="ru-RU" dirty="0" smtClean="0"/>
              <a:t>3. Разработать сценарий телепередачи, связанной с темой «Древняя Русь»</a:t>
            </a:r>
          </a:p>
          <a:p>
            <a:r>
              <a:rPr lang="ru-RU" dirty="0" smtClean="0"/>
              <a:t>4. Придумать интересные задания по теме «Древняя Русь» для 4 класса (ребусы, головоломки, чайнворды и т. п.)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6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21825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  ведают   потомки   православных </a:t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земли   родной   могучую   судьбу.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А. С. Пушкин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68" y="2492896"/>
            <a:ext cx="572382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828" y="274638"/>
            <a:ext cx="7994172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Семь великих</a:t>
            </a:r>
            <a:endParaRPr lang="ru-RU" sz="8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9" descr="RICON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97" y="408421"/>
            <a:ext cx="1491062" cy="19401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1940632" cy="35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5401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724" y="1700808"/>
            <a:ext cx="1994020" cy="26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vjatosla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402" y="1606488"/>
            <a:ext cx="21076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4291515"/>
            <a:ext cx="2016026" cy="2298696"/>
          </a:xfrm>
          <a:prstGeom prst="rect">
            <a:avLst/>
          </a:prstGeom>
        </p:spPr>
      </p:pic>
      <p:pic>
        <p:nvPicPr>
          <p:cNvPr id="9" name="Picture 5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58" y="2127952"/>
            <a:ext cx="1944415" cy="2163563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Семь великих</a:t>
            </a:r>
            <a:endParaRPr lang="ru-RU" sz="6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7622" y="3740499"/>
          <a:ext cx="6548755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565"/>
                <a:gridCol w="2340610"/>
                <a:gridCol w="2227580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>
                          <a:effectLst/>
                        </a:rPr>
                        <a:t>Даты правления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>
                          <a:effectLst/>
                        </a:rPr>
                        <a:t>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>
                          <a:effectLst/>
                        </a:rPr>
                        <a:t>Прозвище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23019"/>
              </p:ext>
            </p:extLst>
          </p:nvPr>
        </p:nvGraphicFramePr>
        <p:xfrm>
          <a:off x="395536" y="1556794"/>
          <a:ext cx="8424936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547"/>
                <a:gridCol w="3021141"/>
                <a:gridCol w="2875248"/>
              </a:tblGrid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862 – 879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Рюрик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879 – 912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Олег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«Вещий»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912 – 945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Игорь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«Старый»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945 – 964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Ольга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«Святая»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945 – 972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Святослав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«Воитель»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980 – 1015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Владимир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«Креститель»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1015 - 1054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Ярослав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«Мудрый»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2060574"/>
            <a:ext cx="7849368" cy="446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Семь великих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>
            <a:normAutofit/>
          </a:bodyPr>
          <a:lstStyle/>
          <a:p>
            <a:r>
              <a:rPr lang="ru-RU" b="1" dirty="0"/>
              <a:t>Рюрик __7____12</a:t>
            </a:r>
            <a:r>
              <a:rPr lang="ru-RU" b="1" dirty="0" smtClean="0"/>
              <a:t>__________________</a:t>
            </a:r>
            <a:endParaRPr lang="ru-RU" b="1" dirty="0"/>
          </a:p>
          <a:p>
            <a:r>
              <a:rPr lang="ru-RU" b="1" dirty="0"/>
              <a:t>Олег _1___9_____13_____18_____20</a:t>
            </a:r>
            <a:r>
              <a:rPr lang="ru-RU" b="1" dirty="0" smtClean="0"/>
              <a:t>_</a:t>
            </a:r>
            <a:endParaRPr lang="ru-RU" b="1" dirty="0"/>
          </a:p>
          <a:p>
            <a:r>
              <a:rPr lang="ru-RU" b="1" dirty="0"/>
              <a:t>Игорь _2___10</a:t>
            </a:r>
            <a:r>
              <a:rPr lang="ru-RU" b="1" dirty="0" smtClean="0"/>
              <a:t>_____________________</a:t>
            </a:r>
            <a:endParaRPr lang="ru-RU" b="1" dirty="0"/>
          </a:p>
          <a:p>
            <a:r>
              <a:rPr lang="ru-RU" b="1" dirty="0"/>
              <a:t>Ольга _5____8_____15</a:t>
            </a:r>
            <a:r>
              <a:rPr lang="ru-RU" b="1" dirty="0" smtClean="0"/>
              <a:t>______________</a:t>
            </a:r>
            <a:endParaRPr lang="ru-RU" b="1" dirty="0"/>
          </a:p>
          <a:p>
            <a:r>
              <a:rPr lang="ru-RU" b="1" dirty="0"/>
              <a:t>Святослав __4___6____17</a:t>
            </a:r>
            <a:r>
              <a:rPr lang="ru-RU" b="1" dirty="0" smtClean="0"/>
              <a:t>___________</a:t>
            </a:r>
            <a:endParaRPr lang="ru-RU" b="1" dirty="0"/>
          </a:p>
          <a:p>
            <a:r>
              <a:rPr lang="ru-RU" b="1" dirty="0"/>
              <a:t>Владимир __11____16____19</a:t>
            </a:r>
            <a:r>
              <a:rPr lang="ru-RU" b="1" dirty="0" smtClean="0"/>
              <a:t>________</a:t>
            </a:r>
            <a:endParaRPr lang="ru-RU" b="1" dirty="0"/>
          </a:p>
          <a:p>
            <a:r>
              <a:rPr lang="ru-RU" b="1" dirty="0"/>
              <a:t>Ярослав __3___14</a:t>
            </a:r>
            <a:r>
              <a:rPr lang="ru-RU" b="1" dirty="0" smtClean="0"/>
              <a:t>__________________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86526" cy="5361459"/>
          </a:xfrm>
        </p:spPr>
      </p:pic>
    </p:spTree>
    <p:extLst>
      <p:ext uri="{BB962C8B-B14F-4D97-AF65-F5344CB8AC3E}">
        <p14:creationId xmlns:p14="http://schemas.microsoft.com/office/powerpoint/2010/main" val="9704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igenson0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77152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3552" y="3044280"/>
            <a:ext cx="5706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Богатырские забавы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902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" y="260648"/>
            <a:ext cx="8633025" cy="6486682"/>
          </a:xfrm>
        </p:spPr>
      </p:pic>
    </p:spTree>
    <p:extLst>
      <p:ext uri="{BB962C8B-B14F-4D97-AF65-F5344CB8AC3E}">
        <p14:creationId xmlns:p14="http://schemas.microsoft.com/office/powerpoint/2010/main" val="3192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768"/>
            <a:ext cx="8784975" cy="6588731"/>
          </a:xfrm>
        </p:spPr>
      </p:pic>
    </p:spTree>
    <p:extLst>
      <p:ext uri="{BB962C8B-B14F-4D97-AF65-F5344CB8AC3E}">
        <p14:creationId xmlns:p14="http://schemas.microsoft.com/office/powerpoint/2010/main" val="14172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Древняя Русь</vt:lpstr>
      <vt:lpstr>Да  ведают   потомки   православных  земли   родной   могучую   судьбу.                                        А. С. Пушкин</vt:lpstr>
      <vt:lpstr>Семь великих</vt:lpstr>
      <vt:lpstr>Семь великих</vt:lpstr>
      <vt:lpstr>Семь великих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14</cp:revision>
  <dcterms:created xsi:type="dcterms:W3CDTF">2016-01-22T15:39:49Z</dcterms:created>
  <dcterms:modified xsi:type="dcterms:W3CDTF">2016-02-07T18:14:49Z</dcterms:modified>
</cp:coreProperties>
</file>