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4" r:id="rId8"/>
    <p:sldId id="267" r:id="rId9"/>
    <p:sldId id="269" r:id="rId10"/>
    <p:sldId id="270" r:id="rId11"/>
    <p:sldId id="271" r:id="rId12"/>
    <p:sldId id="273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467544" y="5805264"/>
            <a:ext cx="8305800" cy="710952"/>
          </a:xfrm>
        </p:spPr>
        <p:txBody>
          <a:bodyPr/>
          <a:lstStyle/>
          <a:p>
            <a:r>
              <a:rPr lang="ru-RU" dirty="0" smtClean="0"/>
              <a:t>Воспитание у детей 3-4 лет культурно-гигиенических навыков.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305800" cy="1368152"/>
          </a:xfrm>
        </p:spPr>
        <p:txBody>
          <a:bodyPr/>
          <a:lstStyle/>
          <a:p>
            <a:r>
              <a:rPr lang="ru-RU" dirty="0" smtClean="0"/>
              <a:t>Реализуем проект « УРОКИ МОЙДОДЫРА»</a:t>
            </a:r>
            <a:endParaRPr lang="ru-RU" dirty="0"/>
          </a:p>
        </p:txBody>
      </p:sp>
      <p:pic>
        <p:nvPicPr>
          <p:cNvPr id="1026" name="Picture 2" descr="C:\Users\tosh\Desktop\00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6480720" cy="420506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osh\Desktop\презентация\DSC00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3799780" cy="4536504"/>
          </a:xfrm>
          <a:prstGeom prst="rect">
            <a:avLst/>
          </a:prstGeom>
          <a:noFill/>
        </p:spPr>
      </p:pic>
      <p:pic>
        <p:nvPicPr>
          <p:cNvPr id="15363" name="Picture 3" descr="C:\Users\tosh\Desktop\презентация\DSC007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700808"/>
            <a:ext cx="4415532" cy="403244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36274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Учим детей тому, что свою кожу нужно защищать от грязи.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Игравое</a:t>
            </a:r>
            <a:r>
              <a:rPr lang="ru-RU" dirty="0" smtClean="0"/>
              <a:t> занятие « Наша кожа».</a:t>
            </a:r>
            <a:endParaRPr lang="ru-RU" dirty="0"/>
          </a:p>
        </p:txBody>
      </p:sp>
      <p:pic>
        <p:nvPicPr>
          <p:cNvPr id="16386" name="Picture 2" descr="C:\Users\tosh\Desktop\презентация\DSC007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3672408" cy="3911600"/>
          </a:xfrm>
          <a:prstGeom prst="rect">
            <a:avLst/>
          </a:prstGeom>
          <a:noFill/>
        </p:spPr>
      </p:pic>
      <p:pic>
        <p:nvPicPr>
          <p:cNvPr id="16387" name="Picture 3" descr="C:\Users\tosh\Desktop\презентация\DSC007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808"/>
            <a:ext cx="4220716" cy="39116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650776"/>
          </a:xfrm>
        </p:spPr>
        <p:txBody>
          <a:bodyPr/>
          <a:lstStyle/>
          <a:p>
            <a:pPr algn="ctr"/>
            <a:r>
              <a:rPr lang="ru-RU" dirty="0" smtClean="0"/>
              <a:t>За кожей нужно ухаживать, закалять. Обтирание.</a:t>
            </a:r>
            <a:endParaRPr lang="ru-RU" dirty="0"/>
          </a:p>
        </p:txBody>
      </p:sp>
      <p:pic>
        <p:nvPicPr>
          <p:cNvPr id="18434" name="Picture 2" descr="C:\Users\tosh\Desktop\презентация\DSC00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272808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578768"/>
          </a:xfrm>
        </p:spPr>
        <p:txBody>
          <a:bodyPr/>
          <a:lstStyle/>
          <a:p>
            <a:r>
              <a:rPr lang="ru-RU" dirty="0" smtClean="0"/>
              <a:t>Игра – упражнение с куклой Катей «</a:t>
            </a:r>
            <a:r>
              <a:rPr lang="ru-RU" dirty="0" err="1" smtClean="0"/>
              <a:t>Умывалочка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Каждое  утро и вечер нужно применять водные процедуры.</a:t>
            </a:r>
            <a:endParaRPr lang="ru-RU" dirty="0"/>
          </a:p>
        </p:txBody>
      </p:sp>
      <p:pic>
        <p:nvPicPr>
          <p:cNvPr id="20482" name="Picture 2" descr="C:\Users\tosh\Desktop\презентация\DSC007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4032448" cy="3312368"/>
          </a:xfrm>
          <a:prstGeom prst="rect">
            <a:avLst/>
          </a:prstGeom>
          <a:noFill/>
        </p:spPr>
      </p:pic>
      <p:pic>
        <p:nvPicPr>
          <p:cNvPr id="20483" name="Picture 3" descr="C:\Users\tosh\Desktop\презентация\DSC00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44824"/>
            <a:ext cx="3688195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877272"/>
            <a:ext cx="7200800" cy="578768"/>
          </a:xfrm>
        </p:spPr>
        <p:txBody>
          <a:bodyPr>
            <a:normAutofit fontScale="92500"/>
          </a:bodyPr>
          <a:lstStyle/>
          <a:p>
            <a:pPr lvl="5" algn="ctr"/>
            <a:r>
              <a:rPr lang="ru-RU" sz="2400" dirty="0" smtClean="0"/>
              <a:t>Учимся пользоваться носовым платком.</a:t>
            </a:r>
            <a:endParaRPr lang="ru-RU" sz="2400" dirty="0"/>
          </a:p>
        </p:txBody>
      </p:sp>
      <p:pic>
        <p:nvPicPr>
          <p:cNvPr id="3074" name="Picture 2" descr="C:\Users\tosh\Desktop\презентация\DSC006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6984776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733256"/>
            <a:ext cx="8229600" cy="650776"/>
          </a:xfrm>
        </p:spPr>
        <p:txBody>
          <a:bodyPr/>
          <a:lstStyle/>
          <a:p>
            <a:pPr algn="ctr"/>
            <a:r>
              <a:rPr lang="ru-RU" dirty="0" smtClean="0"/>
              <a:t>Расческой можно причесываться.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Дидактическая игра «Для чего нужны гигиенические предметы».</a:t>
            </a:r>
            <a:endParaRPr lang="ru-RU" dirty="0"/>
          </a:p>
        </p:txBody>
      </p:sp>
      <p:pic>
        <p:nvPicPr>
          <p:cNvPr id="2050" name="Picture 2" descr="C:\Users\tosh\Desktop\презентация\DSC00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340768"/>
            <a:ext cx="5976664" cy="417646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589240"/>
            <a:ext cx="8229600" cy="82758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Мыло очень гладкое, душистое, им можно мыть руки.</a:t>
            </a:r>
            <a:endParaRPr lang="ru-RU" dirty="0"/>
          </a:p>
        </p:txBody>
      </p:sp>
      <p:pic>
        <p:nvPicPr>
          <p:cNvPr id="4098" name="Picture 2" descr="C:\Users\tosh\Desktop\презентация\DSC00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056784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Дидактическая игра « Моем кукле руки».</a:t>
            </a:r>
            <a:endParaRPr lang="ru-RU" dirty="0"/>
          </a:p>
        </p:txBody>
      </p:sp>
      <p:pic>
        <p:nvPicPr>
          <p:cNvPr id="6146" name="Picture 2" descr="C:\Users\tosh\Desktop\презентация\DSC006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851920" cy="3888432"/>
          </a:xfrm>
          <a:prstGeom prst="rect">
            <a:avLst/>
          </a:prstGeom>
          <a:noFill/>
        </p:spPr>
      </p:pic>
      <p:pic>
        <p:nvPicPr>
          <p:cNvPr id="6147" name="Picture 3" descr="C:\Users\tosh\Desktop\презентация\DSC006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20888"/>
            <a:ext cx="3672408" cy="381642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Учимся намыливать руки.</a:t>
            </a:r>
            <a:endParaRPr lang="ru-RU" dirty="0"/>
          </a:p>
        </p:txBody>
      </p:sp>
      <p:pic>
        <p:nvPicPr>
          <p:cNvPr id="7170" name="Picture 2" descr="C:\Users\tosh\Desktop\презентация\DSC006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6912768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Рассматриваем на сюжетных картинках одежду детей в разное время года.</a:t>
            </a:r>
            <a:endParaRPr lang="ru-RU" dirty="0"/>
          </a:p>
        </p:txBody>
      </p:sp>
      <p:pic>
        <p:nvPicPr>
          <p:cNvPr id="9220" name="Picture 4" descr="C:\Users\tosh\Desktop\презентация\DSC006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840"/>
            <a:ext cx="6552728" cy="417646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877272"/>
            <a:ext cx="8229600" cy="506760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Игра – Упражнение «Одень куклу Машу на прогулку».</a:t>
            </a:r>
            <a:endParaRPr lang="ru-RU" dirty="0"/>
          </a:p>
        </p:txBody>
      </p:sp>
      <p:pic>
        <p:nvPicPr>
          <p:cNvPr id="12290" name="Picture 2" descr="C:\Users\tosh\Desktop\презентация\DSC00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4176464" cy="3960440"/>
          </a:xfrm>
          <a:prstGeom prst="rect">
            <a:avLst/>
          </a:prstGeom>
          <a:noFill/>
        </p:spPr>
      </p:pic>
      <p:pic>
        <p:nvPicPr>
          <p:cNvPr id="12291" name="Picture 3" descr="C:\Users\tosh\Desktop\презентация\DSC007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3993491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50676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Учимся правильно держать ложку.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Сюжетно-ролевая игра « В гости к кукле Даши».</a:t>
            </a:r>
            <a:endParaRPr lang="ru-RU" dirty="0"/>
          </a:p>
        </p:txBody>
      </p:sp>
      <p:pic>
        <p:nvPicPr>
          <p:cNvPr id="14338" name="Picture 2" descr="C:\Users\tosh\Desktop\презентация\DSC00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3899126" cy="3888432"/>
          </a:xfrm>
          <a:prstGeom prst="rect">
            <a:avLst/>
          </a:prstGeom>
          <a:noFill/>
        </p:spPr>
      </p:pic>
      <p:pic>
        <p:nvPicPr>
          <p:cNvPr id="14339" name="Picture 3" descr="C:\Users\tosh\Desktop\презентация\DSC007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56792"/>
            <a:ext cx="4025902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95</TotalTime>
  <Words>134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Реализуем проект « УРОКИ МОЙДОДЫРА»</vt:lpstr>
      <vt:lpstr>Слайд 2</vt:lpstr>
      <vt:lpstr>Дидактическая игра «Для чего нужны гигиенические предметы».</vt:lpstr>
      <vt:lpstr>Слайд 4</vt:lpstr>
      <vt:lpstr>Дидактическая игра « Моем кукле руки».</vt:lpstr>
      <vt:lpstr>Учимся намыливать руки.</vt:lpstr>
      <vt:lpstr>Рассматриваем на сюжетных картинках одежду детей в разное время года.</vt:lpstr>
      <vt:lpstr>Слайд 8</vt:lpstr>
      <vt:lpstr>Сюжетно-ролевая игра « В гости к кукле Даши».</vt:lpstr>
      <vt:lpstr>Слайд 10</vt:lpstr>
      <vt:lpstr>Игравое занятие « Наша кожа».</vt:lpstr>
      <vt:lpstr>Слайд 12</vt:lpstr>
      <vt:lpstr>Каждое  утро и вечер нужно применять водные процедуры.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tosh</dc:creator>
  <cp:lastModifiedBy>tosh</cp:lastModifiedBy>
  <cp:revision>11</cp:revision>
  <dcterms:created xsi:type="dcterms:W3CDTF">2013-09-19T17:00:44Z</dcterms:created>
  <dcterms:modified xsi:type="dcterms:W3CDTF">2013-11-10T07:49:58Z</dcterms:modified>
</cp:coreProperties>
</file>