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56" r:id="rId4"/>
    <p:sldId id="273" r:id="rId5"/>
    <p:sldId id="274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404664"/>
            <a:ext cx="5310063" cy="4896544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0243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600400" cy="52565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4464496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i="1" dirty="0" smtClean="0">
                <a:solidFill>
                  <a:srgbClr val="002060"/>
                </a:solidFill>
              </a:rPr>
              <a:t>Фото альбом </a:t>
            </a:r>
            <a:r>
              <a:rPr lang="ru-RU" b="1" i="1" dirty="0" err="1" smtClean="0">
                <a:solidFill>
                  <a:srgbClr val="002060"/>
                </a:solidFill>
              </a:rPr>
              <a:t>битт</a:t>
            </a:r>
            <a:r>
              <a:rPr lang="ba-RU" b="1" i="1" dirty="0" smtClean="0">
                <a:solidFill>
                  <a:srgbClr val="002060"/>
                </a:solidFill>
              </a:rPr>
              <a:t>әренән...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76464" cy="5400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08" y="1222280"/>
            <a:ext cx="2194560" cy="346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48472" cy="60486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035552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44491" cy="52565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607246"/>
            <a:ext cx="3200400" cy="26925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2" y="260648"/>
            <a:ext cx="8279421" cy="62646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0" y="188640"/>
            <a:ext cx="8230653" cy="61926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176464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889248" cy="504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4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950819" cy="3261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07" y="188640"/>
            <a:ext cx="2664296" cy="34297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виль Бикбаев\равиль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952328" cy="31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5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0" y="116632"/>
            <a:ext cx="8230653" cy="64087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6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Әҫәрҙәре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юлы: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Шиғырҙар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поэмалар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Өфө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1967.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Ғүмер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уртаһы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Шиғырҙар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поэмалар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Өфө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1976.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Бураҙналар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Шиғырҙар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поэмалар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Өфө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1985.</a:t>
            </a:r>
          </a:p>
          <a:p>
            <a:pPr marL="0" lvl="1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Звездный дом: Стихи. (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урыҫ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 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Мәскәү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1985.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Поющие скалы: Стихи. (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урыҫ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 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Мәскәү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1986.</a:t>
            </a:r>
          </a:p>
          <a:p>
            <a:pPr marL="0" lvl="1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Время. Поэт. Народ. (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урыҫ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 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Мәскәү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1986.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Эволюция современной башкирской поэзии. Москва, 1991.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Шайехзада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Бабич :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творчество. Литературоведение. (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урыҫ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 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Өфө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1995.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a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Башҡортостандың </a:t>
            </a:r>
            <a:br>
              <a:rPr lang="ba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халыҡ шағиры </a:t>
            </a:r>
            <a:br>
              <a:rPr lang="ba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Рауил Бикбаев Беҙҙә ҡунаҡта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97666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7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324113"/>
            <a:ext cx="10088808" cy="73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5" y="1052736"/>
            <a:ext cx="4955989" cy="24482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104456" cy="5544615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672408" cy="554461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/>
              <a:t> </a:t>
            </a:r>
            <a:r>
              <a:rPr lang="ba-RU" dirty="0" smtClean="0"/>
              <a:t>  </a:t>
            </a:r>
            <a:r>
              <a:rPr lang="ba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шағирыбыҙҙың атаһы һәм әсәһе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824536" cy="3829016"/>
          </a:xfrm>
        </p:spPr>
        <p:txBody>
          <a:bodyPr>
            <a:normAutofit fontScale="92500" lnSpcReduction="20000"/>
          </a:bodyPr>
          <a:lstStyle/>
          <a:p>
            <a:r>
              <a:rPr 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 </a:t>
            </a:r>
            <a:r>
              <a:rPr lang="ru-RU" sz="2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Ырымбурга</a:t>
            </a:r>
            <a:endParaRPr lang="ru-RU" sz="2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ba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ҡырға инә.</a:t>
            </a: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Аҡ-Булағым минең, әй, аҡ шишмәм,</a:t>
            </a: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Улың кеүек мие үҫтерҙең.</a:t>
            </a: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Һиңә килгән сибек бер малайҙы</a:t>
            </a: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Еткән егет итеп үҫтерҙең.</a:t>
            </a:r>
          </a:p>
          <a:p>
            <a:endParaRPr lang="ba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Һин өйрәттең һис бер кәмһетмәҫкә</a:t>
            </a: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Кешеләрҙең милләт-тоҡомон.</a:t>
            </a: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Дүрт йыл буйы бер үк һабаҡтарҙы</a:t>
            </a:r>
          </a:p>
          <a:p>
            <a:r>
              <a:rPr lang="ba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Төрлө-төрлө телдә уҡыныҡ.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960440" cy="5040560"/>
          </a:xfrm>
        </p:spPr>
      </p:pic>
    </p:spTree>
    <p:extLst>
      <p:ext uri="{BB962C8B-B14F-4D97-AF65-F5344CB8AC3E}">
        <p14:creationId xmlns:p14="http://schemas.microsoft.com/office/powerpoint/2010/main" val="6170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719"/>
          </a:xfrm>
        </p:spPr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Рауил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Төхфәт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Бикбаев 1938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йылдың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декабрендә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Ырымбур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өлкәһенең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Покровка районы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Үрге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Ҡунаҡбай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ауылында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тыуған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Күрше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Ғәбдрафик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ауылындағы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йыллыҡ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мәктәпте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Аҡ-Болаҡ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педагогия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училищеһын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Башҡорт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дәүләт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университетының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филология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факультетын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тамамлай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Аспирантуранан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һуң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оҙаҡ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йылдар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тел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әҙәбиәт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институтының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ғилми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хеҙмәткәре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эшләй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1995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йылданБашҡортостан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Яҙыусылар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союзының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идара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рәйесе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вазифаһын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башҡара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Рауил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Бикбаев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университетта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уҡыған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йылдарында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яҙыша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башлай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офоҡтары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тәүге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шиғырҙар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йыйынтығы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1964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йылда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донъя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күрә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Шунан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бирле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тиҫтәгә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яҡын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китап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сығарҙы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хәҙерге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башҡорт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поэзияһының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кимәлен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билдәләрлек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күренекле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шағир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танылды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7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Рауил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Бикбаев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поэзияһында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яҙмышына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бәйле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күтәрелә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киләсәк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яуаплылыҡ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тураһында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һүҙ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бара. "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Карауанһарай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Баҙар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балтаһы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Һыуһаным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һыуҙар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бирегеҙ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поэмаларында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Халҡыма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хат"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шиғырында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бигерәк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асыҡ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күренә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Рауил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Бикбаев –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күренекле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белгесе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фәндәре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докторы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профессор.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Хәҙерге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поэзияһының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үҫеү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проблемаларына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ғилми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хеҙмәттәрҙең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авторы.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Уның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бигерәк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Ш.Бабич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ижадын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өйрәнеү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әҫәрҙәрен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халыҡҡа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ҡайтарыу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буйынса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хеҙмәте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ҙур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Рауил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Бикбаев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республикабыҙҙың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Ғ.Сәләм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исемендәге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йәштәр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премияһы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Юлаев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исемендәге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дәүләт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премияһы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лауреаты. 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уға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Башҡортостандың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шағиры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тигән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маҡтаулы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бирелде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8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дәүләт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университетының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факультетын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тамамлай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башлап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Рәсәй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Федерацияһының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Өф</a:t>
            </a:r>
            <a:r>
              <a:rPr lang="ba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ғилми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үҙәгеТарих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институтында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бүлегенең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ғилми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хеҙмәткәре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эшләй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башлап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Республикаһының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Яҙыусылар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союзы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идараһы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рәйесе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/>
              </a:rPr>
              <a:t>Маҡтаулы</a:t>
            </a:r>
            <a:r>
              <a:rPr lang="ru-RU" b="1" i="1" dirty="0">
                <a:solidFill>
                  <a:srgbClr val="002060"/>
                </a:solidFill>
                <a:effectLst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/>
              </a:rPr>
              <a:t>исемдәре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Юлаев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исемендәге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премияһы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лауреаты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Республикаһының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атҡаҙанған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фән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эшмәкәре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Башҡортостандың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шағиры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Филология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фәндәре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докторы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</TotalTime>
  <Words>183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Презентация PowerPoint</vt:lpstr>
      <vt:lpstr> Башҡортостандың   халыҡ шағиры  Рауил Бикбаев Беҙҙә ҡунаҡта </vt:lpstr>
      <vt:lpstr> </vt:lpstr>
      <vt:lpstr>   шағирыбыҙҙың атаһы һәм әсәһе</vt:lpstr>
      <vt:lpstr>Презентация PowerPoint</vt:lpstr>
      <vt:lpstr>Презентация PowerPoint</vt:lpstr>
      <vt:lpstr>Презентация PowerPoint</vt:lpstr>
      <vt:lpstr>Презентация PowerPoint</vt:lpstr>
      <vt:lpstr>Маҡтаулы исемдәре</vt:lpstr>
      <vt:lpstr>             Фото альбом биттәренән...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Әҫәрҙәре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Бикбаев Рауил  Төхфәт улы</dc:title>
  <dc:creator>Фатих</dc:creator>
  <cp:lastModifiedBy>Газизова</cp:lastModifiedBy>
  <cp:revision>13</cp:revision>
  <dcterms:created xsi:type="dcterms:W3CDTF">2013-12-25T20:43:17Z</dcterms:created>
  <dcterms:modified xsi:type="dcterms:W3CDTF">2015-12-17T04:10:57Z</dcterms:modified>
</cp:coreProperties>
</file>