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2" r:id="rId1"/>
  </p:sldMasterIdLst>
  <p:notesMasterIdLst>
    <p:notesMasterId r:id="rId14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E4D3F-DF9C-4B6F-B2A9-852B820FF443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4E51C-FE67-4B56-8791-03F0C1D51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58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4E51C-FE67-4B56-8791-03F0C1D51D0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05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4E51C-FE67-4B56-8791-03F0C1D51D0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93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80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54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6900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569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2425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654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099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9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80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53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48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06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17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7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57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08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2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  <p:sldLayoutId id="2147484094" r:id="rId12"/>
    <p:sldLayoutId id="2147484095" r:id="rId13"/>
    <p:sldLayoutId id="2147484096" r:id="rId14"/>
    <p:sldLayoutId id="2147484097" r:id="rId15"/>
    <p:sldLayoutId id="21474840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0344" y="1417684"/>
            <a:ext cx="5826719" cy="2011315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по мнемотехнике.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6753773" cy="1096899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Воспитатели: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Прокофьева М.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Спицына М.И.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60648"/>
            <a:ext cx="648072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казённое дошкольное образовательное учреждение детский сад №8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61345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spc="5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  Острогожск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spc="5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2015 г.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 descr="tabl-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5" y="3482396"/>
            <a:ext cx="3672408" cy="2394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6" y="116632"/>
            <a:ext cx="6347713" cy="1320800"/>
          </a:xfrm>
        </p:spPr>
        <p:txBody>
          <a:bodyPr/>
          <a:lstStyle/>
          <a:p>
            <a:r>
              <a:rPr lang="ru-RU" dirty="0" smtClean="0"/>
              <a:t>                  </a:t>
            </a:r>
            <a:r>
              <a:rPr lang="ru-RU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Осень</a:t>
            </a:r>
            <a:endParaRPr lang="ru-RU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tabl-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77032"/>
            <a:ext cx="6552728" cy="39481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4725144"/>
            <a:ext cx="7416824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Наступила осень. Солнце светит мало и не греет. Оно скрыто за серыми тучами. Часто идет дождь. Мы идем в детский сад под зонтом. Дует сильный ветер. И с деревьев слетает листва. Листья покрывают все вокруг красивым, красочным ковром.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77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1320800"/>
          </a:xfrm>
        </p:spPr>
        <p:txBody>
          <a:bodyPr/>
          <a:lstStyle/>
          <a:p>
            <a:r>
              <a:rPr lang="ru-RU" dirty="0" smtClean="0"/>
              <a:t>                  </a:t>
            </a:r>
            <a:r>
              <a:rPr lang="ru-RU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Весна</a:t>
            </a:r>
            <a:endParaRPr lang="ru-RU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tabl-2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6480720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4797152"/>
            <a:ext cx="7200799" cy="217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Наступила весна. Солнце пригревает сильнее и становится тепло. На улице тает снег, и бегут ручьи. Девочки и мальчики пускают кораблики по воде. На деревьях распускаются первые почки и появляются первые цветы. Из жарких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стран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прилетают птицы.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91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56280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1556792"/>
            <a:ext cx="7309440" cy="3528392"/>
          </a:xfrm>
        </p:spPr>
        <p:txBody>
          <a:bodyPr>
            <a:normAutofit fontScale="92500"/>
          </a:bodyPr>
          <a:lstStyle/>
          <a:p>
            <a:pPr algn="ctr"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“Учите ребёнка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каким-нибудь неизвестным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ему пяти словам – он будет долго и напрасно </a:t>
            </a:r>
          </a:p>
          <a:p>
            <a:pPr algn="ctr"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мучиться, но свяжите двадцать таких слов </a:t>
            </a:r>
          </a:p>
          <a:p>
            <a:pPr algn="ctr"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с картинками, и он их усвоит на лету”</a:t>
            </a:r>
          </a:p>
          <a:p>
            <a:pPr algn="r"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К.Д.Ушинский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5915" y="643920"/>
            <a:ext cx="6635080" cy="485740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Мнемотехника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в переводе с греческого – «искусство запоминания». Это система методов и приемов, обеспечивающих успешное запоминание, сохранение и воспроизведение информации, знаний об особенностях объектов природы, об окружающем мире, эффективное запоминание структуры рассказа, и, конечно, развитие речи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обучения мнемотехнике – развитие памяти, мышления, воображения, внимания, а именно психических процессов, ведь именно они тесно связаны с полноценным развитием речи.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6851104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помощью мнемотехники можно решать следующие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связной и диалогической речи у детей;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у детей умения с помощью графической аналогии, а также с помощью заместителей понимать и рассказывать знакомые сказки, стихи;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обучение детей правильному звукопроизношению;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развитие у детей умственной активности, сообразительности, наблюдательности, умения сравнивать, выделять существенные признаки;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у детей психических процессов: мышления, внимания, воображения, памяти.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6707088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itchFamily="18" charset="0"/>
              </a:rPr>
              <a:t>    Работа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itchFamily="18" charset="0"/>
              </a:rPr>
              <a:t>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мнемотаблице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строится из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нескольких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этапов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этап.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Рассматривание таблиц и разбор того, что на ней изображено.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этап.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Осуществляется перекодирование информации, то есть преобразование из символов в образы.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 этап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После перекодирования осуществляется составление рассказа с опорой на символы (образы), то есть происходит обработка метода запоминания.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6120680" cy="4093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Продумывая разнообразные модели с детьми, надо придерживаться следующих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требований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должна отображать обобщенный образ предмета;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рассказывать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существенное в объекте;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замысел по созданию модели надо обсуждать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детьми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чтобы она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была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 понятна.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6851104" cy="59375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Дидактическим материалом в работе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служат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мнемотаблицы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схемы в которых заложена определенная информация.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Мнемотаблицы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используют для: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обогащения словарного запаса;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обучении составлению рассказов;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пересказах художественной литературы;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отгадывании и загадывании загадок;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заучивании стихов.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Мнемотехника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многофункциональна. На ее основе можно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дидактические игры, развивать мелкую моторику рук.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4624"/>
            <a:ext cx="8183880" cy="72008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tabl-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620688"/>
            <a:ext cx="6552728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5013176"/>
            <a:ext cx="7560840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Наступила зима. Небо закрыто серыми темными тучами. Часто идет холодный снег. Девочки и мальчики идут гулять на улицу. Они лепят из снега снежки и снежную бабу. Зимой ребята катаются на санках и коньках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05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4490" y="116632"/>
            <a:ext cx="6347713" cy="1320800"/>
          </a:xfrm>
        </p:spPr>
        <p:txBody>
          <a:bodyPr/>
          <a:lstStyle/>
          <a:p>
            <a:r>
              <a:rPr lang="ru-RU" dirty="0" smtClean="0"/>
              <a:t>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Лето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tabl-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6552728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4581128"/>
            <a:ext cx="6984776" cy="168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Наступило лето. Солнце светит ярко и греет. Мальчики и девочки купаются в речке. Играют в мяч и бадминтон. Из песка строят башни, замки. Летом поспевают вкусные фрукты, ягоды и полезные овощи.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13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527</Words>
  <Application>Microsoft Office PowerPoint</Application>
  <PresentationFormat>Экран (4:3)</PresentationFormat>
  <Paragraphs>58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2</vt:lpstr>
      <vt:lpstr>Wingdings 3</vt:lpstr>
      <vt:lpstr>Грань</vt:lpstr>
      <vt:lpstr>Мастер-класс по мнемотехнике.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Зима</vt:lpstr>
      <vt:lpstr>                Лето</vt:lpstr>
      <vt:lpstr>                  Осень</vt:lpstr>
      <vt:lpstr>                  Весна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Мультимедиа</dc:creator>
  <cp:lastModifiedBy>User</cp:lastModifiedBy>
  <cp:revision>13</cp:revision>
  <dcterms:created xsi:type="dcterms:W3CDTF">2015-11-24T10:58:37Z</dcterms:created>
  <dcterms:modified xsi:type="dcterms:W3CDTF">2015-11-26T16:20:12Z</dcterms:modified>
</cp:coreProperties>
</file>