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60"/>
  </p:normalViewPr>
  <p:slideViewPr>
    <p:cSldViewPr>
      <p:cViewPr varScale="1">
        <p:scale>
          <a:sx n="69" d="100"/>
          <a:sy n="69" d="100"/>
        </p:scale>
        <p:origin x="-14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9E05C-FCA0-4C3B-B8A1-DF49C6DA27EF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B1778-BDBB-4B03-973B-EE36F0DFF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372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1778-BDBB-4B03-973B-EE36F0DFF3C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43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8136904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/>
              <a:t/>
            </a:r>
            <a:br>
              <a:rPr lang="ru-RU" sz="1800" i="1" dirty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/>
              <a:t/>
            </a:r>
            <a:br>
              <a:rPr lang="ru-RU" sz="1800" i="1" dirty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/>
              <a:t/>
            </a:r>
            <a:br>
              <a:rPr lang="ru-RU" sz="1800" i="1" dirty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/>
              <a:t/>
            </a:r>
            <a:br>
              <a:rPr lang="ru-RU" sz="1800" i="1" dirty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/>
              <a:t/>
            </a:r>
            <a:br>
              <a:rPr lang="ru-RU" sz="1800" i="1" dirty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i="1" dirty="0"/>
              <a:t/>
            </a:r>
            <a:br>
              <a:rPr lang="ru-RU" sz="1800" i="1" dirty="0"/>
            </a:br>
            <a:r>
              <a:rPr lang="ru-RU" sz="1800" i="1" dirty="0" smtClean="0"/>
              <a:t>Муниципальное бюджетное</a:t>
            </a:r>
            <a:br>
              <a:rPr lang="ru-RU" sz="1800" i="1" dirty="0" smtClean="0"/>
            </a:br>
            <a:r>
              <a:rPr lang="ru-RU" sz="1800" i="1" dirty="0" smtClean="0"/>
              <a:t>дошкольное образовательное учреждение</a:t>
            </a:r>
            <a:br>
              <a:rPr lang="ru-RU" sz="1800" i="1" dirty="0" smtClean="0"/>
            </a:br>
            <a:r>
              <a:rPr lang="ru-RU" sz="1800" i="1" dirty="0" smtClean="0"/>
              <a:t>«Детский сад №51 «Тополёк»</a:t>
            </a:r>
            <a:br>
              <a:rPr lang="ru-RU" sz="1800" i="1" dirty="0" smtClean="0"/>
            </a:br>
            <a:r>
              <a:rPr lang="ru-RU" sz="1800" i="1" dirty="0" smtClean="0"/>
              <a:t>Республика Татарстан </a:t>
            </a:r>
            <a:br>
              <a:rPr lang="ru-RU" sz="1800" i="1" dirty="0" smtClean="0"/>
            </a:br>
            <a:r>
              <a:rPr lang="ru-RU" sz="1800" i="1" dirty="0" err="1" smtClean="0"/>
              <a:t>Зеленодольского</a:t>
            </a:r>
            <a:r>
              <a:rPr lang="ru-RU" sz="1800" i="1" dirty="0" smtClean="0"/>
              <a:t> района </a:t>
            </a:r>
            <a:r>
              <a:rPr lang="ru-RU" sz="1800" i="1" dirty="0" err="1" smtClean="0"/>
              <a:t>п.г.т</a:t>
            </a:r>
            <a:r>
              <a:rPr lang="ru-RU" sz="1800" i="1" dirty="0" smtClean="0"/>
              <a:t>. Нижние Вязовые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Методическая разработка</a:t>
            </a:r>
            <a:endParaRPr lang="ru-RU" sz="32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75656" y="2708920"/>
            <a:ext cx="7232848" cy="3384376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1600" b="1" dirty="0" smtClean="0"/>
              <a:t>Изготовление наглядного материала</a:t>
            </a:r>
          </a:p>
          <a:p>
            <a:pPr algn="ctr"/>
            <a:r>
              <a:rPr lang="ru-RU" sz="1600" b="1" dirty="0" smtClean="0"/>
              <a:t> на магнитах:</a:t>
            </a:r>
          </a:p>
          <a:p>
            <a:pPr algn="ctr"/>
            <a:r>
              <a:rPr lang="ru-RU" sz="1600" i="1" dirty="0" smtClean="0"/>
              <a:t>«геометрические фигуры»</a:t>
            </a:r>
          </a:p>
          <a:p>
            <a:pPr algn="r"/>
            <a:endParaRPr lang="ru-RU" sz="1900" dirty="0" smtClean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r>
              <a:rPr lang="ru-RU" dirty="0" smtClean="0"/>
              <a:t>Выполнила: </a:t>
            </a:r>
          </a:p>
          <a:p>
            <a:pPr algn="r"/>
            <a:r>
              <a:rPr lang="ru-RU" dirty="0" err="1" smtClean="0"/>
              <a:t>Фазлова</a:t>
            </a:r>
            <a:r>
              <a:rPr lang="ru-RU" dirty="0" smtClean="0"/>
              <a:t> Елена Петровна</a:t>
            </a:r>
          </a:p>
          <a:p>
            <a:pPr algn="r"/>
            <a:r>
              <a:rPr lang="ru-RU" dirty="0" smtClean="0"/>
              <a:t>воспитатель </a:t>
            </a:r>
            <a:r>
              <a:rPr lang="ru-RU" dirty="0"/>
              <a:t>1 </a:t>
            </a:r>
            <a:r>
              <a:rPr lang="ru-RU" dirty="0" err="1" smtClean="0"/>
              <a:t>кф.кат</a:t>
            </a:r>
            <a:r>
              <a:rPr lang="ru-RU" dirty="0" smtClean="0"/>
              <a:t>.</a:t>
            </a:r>
          </a:p>
          <a:p>
            <a:pPr algn="r"/>
            <a:endParaRPr lang="ru-RU" dirty="0"/>
          </a:p>
          <a:p>
            <a:pPr algn="ctr"/>
            <a:r>
              <a:rPr lang="ru-RU" dirty="0" smtClean="0"/>
              <a:t>2016г.</a:t>
            </a:r>
            <a:endParaRPr lang="ru-RU" dirty="0"/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24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15PHOTO\SAM_37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836712"/>
            <a:ext cx="72728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96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Изготовление наглядного материла на магнитах: «геометрические фигуры»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0728"/>
            <a:ext cx="7588324" cy="4104456"/>
          </a:xfrm>
        </p:spPr>
        <p:txBody>
          <a:bodyPr>
            <a:noAutofit/>
          </a:bodyPr>
          <a:lstStyle/>
          <a:p>
            <a:pPr algn="just"/>
            <a:r>
              <a:rPr lang="ru-RU" sz="900" b="0" dirty="0">
                <a:latin typeface="Arial" pitchFamily="34" charset="0"/>
                <a:cs typeface="Arial" pitchFamily="34" charset="0"/>
              </a:rPr>
              <a:t>В  представленной работе я хочу показать как можно использовать старые плоские магниты.</a:t>
            </a:r>
          </a:p>
          <a:p>
            <a:pPr algn="just"/>
            <a:r>
              <a:rPr lang="ru-RU" sz="900" b="0" dirty="0">
                <a:latin typeface="Arial" pitchFamily="34" charset="0"/>
                <a:cs typeface="Arial" pitchFamily="34" charset="0"/>
              </a:rPr>
              <a:t>Идею изготовления наглядного материла на магнитах, мне случайно подкинули дети. У нас в группе остались старые ,плоские магнитные </a:t>
            </a:r>
            <a:r>
              <a:rPr lang="ru-RU" sz="900" b="0" dirty="0" err="1">
                <a:latin typeface="Arial" pitchFamily="34" charset="0"/>
                <a:cs typeface="Arial" pitchFamily="34" charset="0"/>
              </a:rPr>
              <a:t>пазлы</a:t>
            </a:r>
            <a:r>
              <a:rPr lang="ru-RU" sz="900" b="0" dirty="0">
                <a:latin typeface="Arial" pitchFamily="34" charset="0"/>
                <a:cs typeface="Arial" pitchFamily="34" charset="0"/>
              </a:rPr>
              <a:t>, которые я хотела выкинуть, но увидела как дети отрывают магниты от внутренней стороны и решила их применить по назначению.</a:t>
            </a:r>
          </a:p>
          <a:p>
            <a:pPr algn="just"/>
            <a:r>
              <a:rPr lang="ru-RU" sz="900" dirty="0" smtClean="0">
                <a:latin typeface="Arial" pitchFamily="34" charset="0"/>
                <a:cs typeface="Arial" pitchFamily="34" charset="0"/>
              </a:rPr>
              <a:t>Актуальность работы</a:t>
            </a:r>
            <a:r>
              <a:rPr lang="ru-RU" sz="900" b="0" dirty="0">
                <a:latin typeface="Arial" pitchFamily="34" charset="0"/>
                <a:cs typeface="Arial" pitchFamily="34" charset="0"/>
              </a:rPr>
              <a:t>: 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900" b="0" dirty="0" smtClean="0"/>
              <a:t>Значение демонстрационного наглядного материала за­ключается в том, что с его помощью можно сделать процесс обучения интересным, доступным и понятным детям, со­здать условия, чувственную опору для формирования конк­ретных математических представлений, для развития позна­вательных интересов и способностей.</a:t>
            </a:r>
          </a:p>
          <a:p>
            <a:pPr algn="just"/>
            <a:r>
              <a:rPr lang="ru-RU" sz="900" b="0" dirty="0" smtClean="0"/>
              <a:t> Для формирования элементарных математических представлений детей важно создать такую среду и такую систему отношений, которые бы стимулировали самую разнообразную его умственную деятельность и развивали бы в ребенке именно то, что в соответствующий момент способно наиболее эффективно развиваться.</a:t>
            </a:r>
          </a:p>
          <a:p>
            <a:pPr algn="just"/>
            <a:r>
              <a:rPr lang="ru-RU" sz="900" dirty="0" smtClean="0">
                <a:latin typeface="Arial" pitchFamily="34" charset="0"/>
                <a:cs typeface="Arial" pitchFamily="34" charset="0"/>
              </a:rPr>
              <a:t>Цель:</a:t>
            </a:r>
          </a:p>
          <a:p>
            <a:pPr algn="just">
              <a:buFontTx/>
              <a:buChar char="-"/>
            </a:pPr>
            <a:r>
              <a:rPr lang="ru-RU" sz="900" b="0" dirty="0" smtClean="0">
                <a:latin typeface="Arial" pitchFamily="34" charset="0"/>
                <a:cs typeface="Arial" pitchFamily="34" charset="0"/>
              </a:rPr>
              <a:t>Стимулировать </a:t>
            </a:r>
            <a:r>
              <a:rPr lang="ru-RU" sz="900" b="0" dirty="0" smtClean="0">
                <a:latin typeface="Arial" pitchFamily="34" charset="0"/>
                <a:cs typeface="Arial" pitchFamily="34" charset="0"/>
              </a:rPr>
              <a:t>интерес к исследовательской деятельности;</a:t>
            </a:r>
          </a:p>
          <a:p>
            <a:pPr algn="just">
              <a:buFontTx/>
              <a:buChar char="-"/>
            </a:pPr>
            <a:r>
              <a:rPr lang="ru-RU" sz="900" b="0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900" b="0" dirty="0" smtClean="0">
                <a:latin typeface="Arial" pitchFamily="34" charset="0"/>
                <a:cs typeface="Arial" pitchFamily="34" charset="0"/>
              </a:rPr>
              <a:t>азвивать </a:t>
            </a:r>
            <a:r>
              <a:rPr lang="ru-RU" sz="900" b="0" dirty="0" smtClean="0">
                <a:latin typeface="Arial" pitchFamily="34" charset="0"/>
                <a:cs typeface="Arial" pitchFamily="34" charset="0"/>
              </a:rPr>
              <a:t>творческие способности детей, умение фантазировать и реализовывать свою фантазию в виде абстрактных образов;</a:t>
            </a:r>
          </a:p>
          <a:p>
            <a:pPr algn="just">
              <a:buFontTx/>
              <a:buChar char="-"/>
            </a:pPr>
            <a:r>
              <a:rPr lang="ru-RU" sz="900" b="0" dirty="0">
                <a:latin typeface="Arial" pitchFamily="34" charset="0"/>
                <a:cs typeface="Arial" pitchFamily="34" charset="0"/>
              </a:rPr>
              <a:t>включить ребенка непосредственно в практическую деятельность.</a:t>
            </a:r>
          </a:p>
          <a:p>
            <a:pPr algn="just"/>
            <a:r>
              <a:rPr lang="ru-RU" sz="900" dirty="0" smtClean="0">
                <a:latin typeface="Arial" pitchFamily="34" charset="0"/>
                <a:cs typeface="Arial" pitchFamily="34" charset="0"/>
              </a:rPr>
              <a:t>Материалы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buFontTx/>
              <a:buChar char="-"/>
            </a:pPr>
            <a:r>
              <a:rPr lang="ru-RU" sz="900" b="0" dirty="0">
                <a:latin typeface="Arial" pitchFamily="34" charset="0"/>
                <a:cs typeface="Arial" pitchFamily="34" charset="0"/>
              </a:rPr>
              <a:t>г</a:t>
            </a:r>
            <a:r>
              <a:rPr lang="ru-RU" sz="900" b="0" dirty="0" smtClean="0">
                <a:latin typeface="Arial" pitchFamily="34" charset="0"/>
                <a:cs typeface="Arial" pitchFamily="34" charset="0"/>
              </a:rPr>
              <a:t>еометрические фигуры из цветного картона (овал, круг, прямоугольник, треугольник);</a:t>
            </a:r>
          </a:p>
          <a:p>
            <a:pPr marL="285750" indent="-285750" algn="just">
              <a:buFontTx/>
              <a:buChar char="-"/>
            </a:pPr>
            <a:r>
              <a:rPr lang="ru-RU" sz="900" b="0" dirty="0" smtClean="0">
                <a:latin typeface="Arial" pitchFamily="34" charset="0"/>
                <a:cs typeface="Arial" pitchFamily="34" charset="0"/>
              </a:rPr>
              <a:t>клей;</a:t>
            </a:r>
          </a:p>
          <a:p>
            <a:pPr marL="285750" indent="-285750" algn="just">
              <a:buFontTx/>
              <a:buChar char="-"/>
            </a:pPr>
            <a:r>
              <a:rPr lang="ru-RU" sz="900" b="0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900" b="0" dirty="0" smtClean="0">
                <a:latin typeface="Arial" pitchFamily="34" charset="0"/>
                <a:cs typeface="Arial" pitchFamily="34" charset="0"/>
              </a:rPr>
              <a:t>ожницы;</a:t>
            </a:r>
          </a:p>
          <a:p>
            <a:pPr marL="285750" indent="-285750" algn="just">
              <a:buFontTx/>
              <a:buChar char="-"/>
            </a:pPr>
            <a:r>
              <a:rPr lang="ru-RU" sz="900" b="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900" b="0" dirty="0" smtClean="0">
                <a:latin typeface="Arial" pitchFamily="34" charset="0"/>
                <a:cs typeface="Arial" pitchFamily="34" charset="0"/>
              </a:rPr>
              <a:t>лоские магниты от пазлов</a:t>
            </a:r>
          </a:p>
          <a:p>
            <a:pPr marL="285750" indent="-285750">
              <a:buFontTx/>
              <a:buChar char="-"/>
            </a:pPr>
            <a:endParaRPr lang="ru-RU" sz="9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10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Описание этапов работы:</a:t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1. приготовить необходимый материал.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ТОПОЛЁК\Desktop\115PHOTO\SAM_37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100138"/>
            <a:ext cx="7704856" cy="434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35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ТОПОЛЁК\Desktop\115PHOTO\SAM_37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87524" y="1232756"/>
            <a:ext cx="410445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ТОПОЛЁК\Desktop\115PHOTO\SAM_37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0588" y="1124744"/>
            <a:ext cx="397586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2. Аккуратно отрываем плоский магнит от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пазла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36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ОПОЛЁК\Desktop\115PHOTO\SAM_37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29815" y="1491073"/>
            <a:ext cx="409188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ОПОЛЁК\Desktop\115PHOTO\SAM_37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0588" y="1233068"/>
            <a:ext cx="4119884" cy="421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3. Разрезаем магнит на 1х1 см или на необходимый размер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2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ТОПОЛЁК\Desktop\115PHOTO\SAM_37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908720"/>
            <a:ext cx="403244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ТОПОЛЁК\Desktop\115PHOTO\SAM_37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908720"/>
            <a:ext cx="367240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smtClean="0">
                <a:latin typeface="Arial" pitchFamily="34" charset="0"/>
                <a:cs typeface="Arial" pitchFamily="34" charset="0"/>
              </a:rPr>
              <a:t>4. Наклеиваем магнит на геометрическую фигуру.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98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ОПОЛЁК\Desktop\115PHOTO\SAM_37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476672"/>
            <a:ext cx="68407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25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ОПОЛЁК\Desktop\115PHOTO\SAM_37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980728"/>
            <a:ext cx="403244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ТОПОЛЁК\Desktop\115PHOTO\SAM_37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1096962"/>
            <a:ext cx="3960440" cy="420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5. Геометрические фигуры прикрепляем к магнитной доске ….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и детская фантазия начинает работать.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79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ТОПОЛЁК\Desktop\115PHOTO\SAM_369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17646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ТОПОЛЁК\Desktop\115PHOTO\SAM_36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6672"/>
            <a:ext cx="388843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7174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216</TotalTime>
  <Words>138</Words>
  <Application>Microsoft Office PowerPoint</Application>
  <PresentationFormat>Экран (4:3)</PresentationFormat>
  <Paragraphs>35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Углы</vt:lpstr>
      <vt:lpstr>               Муниципальное бюджетное дошкольное образовательное учреждение «Детский сад №51 «Тополёк» Республика Татарстан  Зеленодольского района п.г.т. Нижние Вязовые  Методическая разработка</vt:lpstr>
      <vt:lpstr>Изготовление наглядного материла на магнитах: «геометрические фигуры»</vt:lpstr>
      <vt:lpstr>Описание этапов работы: 1. приготовить необходимый материал.</vt:lpstr>
      <vt:lpstr>2. Аккуратно отрываем плоский магнит от пазла.</vt:lpstr>
      <vt:lpstr>3. Разрезаем магнит на 1х1 см или на необходимый размер </vt:lpstr>
      <vt:lpstr>4. Наклеиваем магнит на геометрическую фигуру.</vt:lpstr>
      <vt:lpstr>Презентация PowerPoint</vt:lpstr>
      <vt:lpstr>5. Геометрические фигуры прикрепляем к магнитной доске …. и детская фантазия начинает работать.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Муниципальное бюджетное дошкольное образовательное учреждение «Детский сад №51 «Тополёк» Республика Татарстан  Зеленодольского района п.г.т. Нижние Вязовые  Методическая разработка</dc:title>
  <dc:creator>ТОПОЛЁК</dc:creator>
  <cp:lastModifiedBy>ТОПОЛЁК</cp:lastModifiedBy>
  <cp:revision>19</cp:revision>
  <dcterms:created xsi:type="dcterms:W3CDTF">2016-01-22T07:04:28Z</dcterms:created>
  <dcterms:modified xsi:type="dcterms:W3CDTF">2016-02-09T13:58:47Z</dcterms:modified>
</cp:coreProperties>
</file>