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sldIdLst>
    <p:sldId id="256" r:id="rId2"/>
    <p:sldId id="257" r:id="rId3"/>
    <p:sldId id="258" r:id="rId4"/>
    <p:sldId id="259" r:id="rId5"/>
    <p:sldId id="260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01.03.2015</a:t>
            </a:fld>
            <a:endParaRPr lang="ru-RU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01.03.2015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01.03.2015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01.03.2015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01.03.2015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01.03.2015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01.03.2015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01.03.2015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01.03.2015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01.03.2015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01.03.2015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01.03.2015</a:t>
            </a:fld>
            <a:endParaRPr lang="ru-R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4644008" y="548680"/>
            <a:ext cx="3741040" cy="266429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Дневник читателя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C:\Users\user\Desktop\РЫЖАКОВ\с пером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92696"/>
            <a:ext cx="3852549" cy="5717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649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Рыжаков </a:t>
            </a:r>
            <a:r>
              <a:rPr lang="ru-RU" dirty="0" err="1" smtClean="0"/>
              <a:t>Варлаам</a:t>
            </a:r>
            <a:r>
              <a:rPr lang="ru-RU" dirty="0" smtClean="0"/>
              <a:t> Степанович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575050" y="1340768"/>
            <a:ext cx="5111750" cy="478539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Рыжаков </a:t>
            </a:r>
            <a:r>
              <a:rPr lang="ru-RU" dirty="0"/>
              <a:t>Вадим (</a:t>
            </a:r>
            <a:r>
              <a:rPr lang="ru-RU" dirty="0" err="1" smtClean="0"/>
              <a:t>Варлаам</a:t>
            </a:r>
            <a:r>
              <a:rPr lang="ru-RU" dirty="0" smtClean="0"/>
              <a:t>) Степанович</a:t>
            </a:r>
            <a:r>
              <a:rPr lang="ru-RU" dirty="0"/>
              <a:t> </a:t>
            </a:r>
            <a:r>
              <a:rPr lang="ru-RU" dirty="0" smtClean="0"/>
              <a:t>родился 25 октября 1929</a:t>
            </a:r>
            <a:r>
              <a:rPr lang="ru-RU" dirty="0"/>
              <a:t> </a:t>
            </a:r>
            <a:r>
              <a:rPr lang="ru-RU" dirty="0" smtClean="0"/>
              <a:t>в деревне Красная Горка </a:t>
            </a:r>
            <a:r>
              <a:rPr lang="ru-RU" dirty="0"/>
              <a:t>Нижегородской </a:t>
            </a:r>
            <a:r>
              <a:rPr lang="ru-RU" dirty="0" smtClean="0"/>
              <a:t>области </a:t>
            </a:r>
            <a:r>
              <a:rPr lang="ru-RU" dirty="0"/>
              <a:t>в крестьянской семье. Окончил </a:t>
            </a:r>
            <a:r>
              <a:rPr lang="ru-RU" dirty="0" err="1"/>
              <a:t>Сормовский</a:t>
            </a:r>
            <a:r>
              <a:rPr lang="ru-RU" dirty="0"/>
              <a:t> </a:t>
            </a:r>
            <a:r>
              <a:rPr lang="ru-RU" dirty="0" smtClean="0"/>
              <a:t>машиностроительный </a:t>
            </a:r>
            <a:r>
              <a:rPr lang="ru-RU" dirty="0"/>
              <a:t>техникум. Работал на оборонном </a:t>
            </a:r>
            <a:r>
              <a:rPr lang="ru-RU" dirty="0" smtClean="0"/>
              <a:t>заводе.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Автор </a:t>
            </a:r>
            <a:r>
              <a:rPr lang="ru-RU" dirty="0" smtClean="0"/>
              <a:t>книжной </a:t>
            </a:r>
            <a:r>
              <a:rPr lang="ru-RU" dirty="0"/>
              <a:t>прозы, в </a:t>
            </a:r>
            <a:r>
              <a:rPr lang="ru-RU" dirty="0" smtClean="0"/>
              <a:t>том числе: </a:t>
            </a:r>
            <a:r>
              <a:rPr lang="ru-RU" dirty="0" smtClean="0"/>
              <a:t>«На рыбалке»; «О </a:t>
            </a:r>
            <a:r>
              <a:rPr lang="ru-RU" dirty="0"/>
              <a:t>Гришке, о Саньке и немного о </a:t>
            </a:r>
            <a:r>
              <a:rPr lang="ru-RU" dirty="0" smtClean="0"/>
              <a:t>девчонках»; «Капка»; «Скупые годы»; «Светлые сумерки»; «Чистое зеркало»; «Первая гроза»; «Жила-была корова». </a:t>
            </a:r>
            <a:r>
              <a:rPr lang="ru-RU" dirty="0" smtClean="0"/>
              <a:t>Член Союза Писателей </a:t>
            </a:r>
            <a:r>
              <a:rPr lang="ru-RU" dirty="0"/>
              <a:t>СССР </a:t>
            </a:r>
            <a:r>
              <a:rPr lang="ru-RU" dirty="0" smtClean="0"/>
              <a:t>с 1964.</a:t>
            </a:r>
            <a:r>
              <a:rPr lang="ru-RU" dirty="0"/>
              <a:t> </a:t>
            </a:r>
            <a:r>
              <a:rPr lang="ru-RU" dirty="0" smtClean="0"/>
              <a:t>Заслуженный </a:t>
            </a:r>
            <a:r>
              <a:rPr lang="ru-RU" dirty="0"/>
              <a:t>работник культуры </a:t>
            </a:r>
            <a:r>
              <a:rPr lang="ru-RU" dirty="0" smtClean="0"/>
              <a:t>РФ. Обладатель премии </a:t>
            </a:r>
            <a:r>
              <a:rPr lang="ru-RU" dirty="0"/>
              <a:t>Нижнего </a:t>
            </a:r>
            <a:r>
              <a:rPr lang="ru-RU" dirty="0" smtClean="0"/>
              <a:t>Новгорода.</a:t>
            </a:r>
            <a:endParaRPr lang="ru-RU" dirty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60" y="1484784"/>
            <a:ext cx="3569095" cy="462197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972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user\Desktop\РЫЖАКОВ\гринька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776"/>
            <a:ext cx="4492719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206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О Саньке, о Гриньке и немного о девчонках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idx="1"/>
          </p:nvPr>
        </p:nvSpPr>
        <p:spPr>
          <a:xfrm>
            <a:off x="3991612" y="836712"/>
            <a:ext cx="4972876" cy="602128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Это весёлая и повесть о первой любви и о школе.</a:t>
            </a:r>
          </a:p>
          <a:p>
            <a:pPr marL="0" indent="0">
              <a:buNone/>
            </a:pPr>
            <a:r>
              <a:rPr lang="ru-RU" dirty="0" smtClean="0"/>
              <a:t>Сашка и Гринька живут в российской глубинке, говорят, глухой. Только мальчишки считают, что деревья у них звонкая: свиснешь – по всей деревне разлетится.</a:t>
            </a:r>
          </a:p>
          <a:p>
            <a:pPr marL="0" indent="0">
              <a:buNone/>
            </a:pPr>
            <a:r>
              <a:rPr lang="ru-RU" dirty="0" smtClean="0"/>
              <a:t>Ребята катаются на самодельных лыжах, охотятся на зайцев с ножами, сделанными из старых кос, учатся в школе, </a:t>
            </a:r>
            <a:r>
              <a:rPr lang="ru-RU" dirty="0" smtClean="0"/>
              <a:t>«нездорово», </a:t>
            </a:r>
            <a:r>
              <a:rPr lang="ru-RU" dirty="0" smtClean="0"/>
              <a:t>поэтому повесть Гоголя «Тарас Бульба» и пересказана одним предложением: «Тарас женился на Бульбе». Они влюбляются в одну девчонку и любовь творит с ними чудеса. Видно, права деревенская ведьма Марфа «Грех от любви отрекаться. Без любви жисть что поле в осеннее ненастье – серая, безынтересная».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074" name="Picture 2" descr="C:\Users\user\Desktop\РЫЖАКОВ\гринька 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014" y="1052736"/>
            <a:ext cx="3674598" cy="5376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1262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user\Desktop\РЫЖАКОВ\гринька 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21" y="2183160"/>
            <a:ext cx="4032448" cy="2451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Капка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268760"/>
            <a:ext cx="5472608" cy="544522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«Капка» – пронзительная повесть о жизни, любви и верности.</a:t>
            </a:r>
          </a:p>
          <a:p>
            <a:pPr marL="0" indent="0">
              <a:buNone/>
            </a:pPr>
            <a:r>
              <a:rPr lang="ru-RU" dirty="0" smtClean="0"/>
              <a:t>Повествование идет от имени девочки, девушки Капки, у которой умер от ран отец и осталась мама с четырьмя детьми. Капка – старшая: на ней и огород, и вода, и обязанности няньки, и помощь маме по работе. Странно читать о голодном послевоенном детстве, но очень интересно узнать, во что играли дети, чем увлекались. Еще интереснее узнать, что взрослые бывают и обманщиками, и предателями. Предательство – страшный грех, он не отпустит человека никогда. А если задуматься, отвечают ли дети за предателей отцов, то эту повесть надо прочитать непременно. О том как приходят к человеку дружба и любовь в повести «Капка» рассказано правдиво и поучительно. А еще здесь безграничная любовь и преклонение перед материнским подвигом…</a:t>
            </a:r>
            <a:endParaRPr lang="ru-RU" dirty="0"/>
          </a:p>
        </p:txBody>
      </p:sp>
      <p:pic>
        <p:nvPicPr>
          <p:cNvPr id="5" name="Picture 4" descr="C:\Users\user\Desktop\РЫЖАКОВ\три повести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412776"/>
            <a:ext cx="3240359" cy="4729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7751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user\Desktop\РЫЖАКОВ\гринька 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12" r="10838"/>
          <a:stretch/>
        </p:blipFill>
        <p:spPr bwMode="auto">
          <a:xfrm>
            <a:off x="0" y="1628800"/>
            <a:ext cx="3995935" cy="32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Скупые годы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35896" y="908720"/>
            <a:ext cx="5400600" cy="59492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900" dirty="0" smtClean="0"/>
              <a:t>«</a:t>
            </a:r>
            <a:r>
              <a:rPr lang="ru-RU" sz="1900" dirty="0"/>
              <a:t>С</a:t>
            </a:r>
            <a:r>
              <a:rPr lang="ru-RU" sz="1900" dirty="0" smtClean="0"/>
              <a:t>купые годы»-повесть о жизни ребят 40-х годов ХХ века.</a:t>
            </a:r>
          </a:p>
          <a:p>
            <a:pPr marL="0" indent="0">
              <a:buNone/>
            </a:pPr>
            <a:r>
              <a:rPr lang="ru-RU" sz="1900" dirty="0" smtClean="0"/>
              <a:t>Великая Отечественная война-огромный труд и подвиг всего народа. Кажется, это утверждение известно всем. Но, только читая повесть «Скупые годы» пронзительно ощущаешь, что это такое-каждодневный подвиг солдат и детей, работавших в тылу.</a:t>
            </a:r>
          </a:p>
          <a:p>
            <a:pPr marL="0" indent="0">
              <a:buNone/>
            </a:pPr>
            <a:r>
              <a:rPr lang="ru-RU" sz="1900" dirty="0" smtClean="0"/>
              <a:t>В 12 лет Вова пошел пахать деревенское поле, работать в молодежной бригаде с утра до ночи, писать на фронт письма и ждать ответов.</a:t>
            </a:r>
          </a:p>
          <a:p>
            <a:pPr marL="0" indent="0">
              <a:buNone/>
            </a:pPr>
            <a:r>
              <a:rPr lang="ru-RU" sz="1900" dirty="0" smtClean="0"/>
              <a:t>Недетское горе – гибель отца в Сталинградской битве – ответственность за сестрёнку и больную маму, первая и единственная любовь к </a:t>
            </a:r>
            <a:r>
              <a:rPr lang="ru-RU" sz="1900" dirty="0" err="1" smtClean="0"/>
              <a:t>Люске</a:t>
            </a:r>
            <a:r>
              <a:rPr lang="ru-RU" sz="1900" dirty="0"/>
              <a:t> </a:t>
            </a:r>
            <a:r>
              <a:rPr lang="ru-RU" sz="1900" dirty="0" smtClean="0"/>
              <a:t>– </a:t>
            </a:r>
            <a:r>
              <a:rPr lang="ru-RU" sz="1900" dirty="0" err="1" smtClean="0"/>
              <a:t>мальчишнице</a:t>
            </a:r>
            <a:r>
              <a:rPr lang="ru-RU" sz="1900" dirty="0"/>
              <a:t> </a:t>
            </a:r>
            <a:r>
              <a:rPr lang="ru-RU" sz="1900" dirty="0" smtClean="0"/>
              <a:t>– обо всём этом читать волнительно и, читая, веришь словам автора «Раз мы любим жизнь, то и она нас когда-нибудь полюбит».</a:t>
            </a:r>
            <a:endParaRPr lang="ru-RU" sz="1900" dirty="0"/>
          </a:p>
        </p:txBody>
      </p:sp>
      <p:pic>
        <p:nvPicPr>
          <p:cNvPr id="2051" name="Picture 3" descr="C:\Users\user\Desktop\РЫЖАКОВ\скупые годы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0728"/>
            <a:ext cx="3528392" cy="5081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1593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esktop\РЫЖАКОВ\дневник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88640"/>
            <a:ext cx="4680520" cy="6319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651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191</TotalTime>
  <Words>507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Дневник читателя</vt:lpstr>
      <vt:lpstr>Рыжаков Варлаам Степанович </vt:lpstr>
      <vt:lpstr>О Саньке, о Гриньке и немного о девчонках</vt:lpstr>
      <vt:lpstr>Капка </vt:lpstr>
      <vt:lpstr>Скупые годы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Дневник читателя</dc:title>
  <dc:creator>Хозяин</dc:creator>
  <cp:lastModifiedBy>Хозяин</cp:lastModifiedBy>
  <cp:revision>24</cp:revision>
  <dcterms:created xsi:type="dcterms:W3CDTF">2015-02-21T09:40:03Z</dcterms:created>
  <dcterms:modified xsi:type="dcterms:W3CDTF">2015-03-01T10:19:30Z</dcterms:modified>
</cp:coreProperties>
</file>