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4D76-16F9-4F84-BD1E-792CF383C719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0E08-172D-4364-A9E4-EAECCB883C5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4D76-16F9-4F84-BD1E-792CF383C719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0E08-172D-4364-A9E4-EAECCB883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4D76-16F9-4F84-BD1E-792CF383C719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0E08-172D-4364-A9E4-EAECCB883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4D76-16F9-4F84-BD1E-792CF383C719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0E08-172D-4364-A9E4-EAECCB883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4D76-16F9-4F84-BD1E-792CF383C719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2800E08-172D-4364-A9E4-EAECCB883C5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4D76-16F9-4F84-BD1E-792CF383C719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0E08-172D-4364-A9E4-EAECCB883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4D76-16F9-4F84-BD1E-792CF383C719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0E08-172D-4364-A9E4-EAECCB883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4D76-16F9-4F84-BD1E-792CF383C719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0E08-172D-4364-A9E4-EAECCB883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4D76-16F9-4F84-BD1E-792CF383C719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0E08-172D-4364-A9E4-EAECCB883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4D76-16F9-4F84-BD1E-792CF383C719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0E08-172D-4364-A9E4-EAECCB883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4D76-16F9-4F84-BD1E-792CF383C719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00E08-172D-4364-A9E4-EAECCB883C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B44D76-16F9-4F84-BD1E-792CF383C719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800E08-172D-4364-A9E4-EAECCB883C5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5"/>
            <a:ext cx="8286808" cy="3171846"/>
          </a:xfrm>
        </p:spPr>
        <p:txBody>
          <a:bodyPr>
            <a:normAutofit/>
          </a:bodyPr>
          <a:lstStyle/>
          <a:p>
            <a:r>
              <a:rPr lang="ru-RU" b="1" dirty="0"/>
              <a:t>«Матера – российская Атлантида?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</a:t>
            </a:r>
            <a:r>
              <a:rPr lang="ru-RU" sz="3200" b="1" dirty="0"/>
              <a:t>по повести </a:t>
            </a:r>
            <a:r>
              <a:rPr lang="ru-RU" sz="3200" b="1" dirty="0" smtClean="0"/>
              <a:t>В</a:t>
            </a:r>
            <a:r>
              <a:rPr lang="ru-RU" sz="3200" b="1" dirty="0"/>
              <a:t>. Распутина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«</a:t>
            </a:r>
            <a:r>
              <a:rPr lang="ru-RU" sz="3200" b="1" dirty="0"/>
              <a:t>Прощание  </a:t>
            </a:r>
            <a:r>
              <a:rPr lang="ru-RU" sz="3200" b="1" dirty="0" smtClean="0"/>
              <a:t> </a:t>
            </a:r>
            <a:r>
              <a:rPr lang="ru-RU" sz="3200" b="1" dirty="0"/>
              <a:t>с Матерой»</a:t>
            </a:r>
            <a:r>
              <a:rPr lang="ru-RU" b="1" dirty="0"/>
              <a:t>)».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071942"/>
            <a:ext cx="8305800" cy="770862"/>
          </a:xfrm>
        </p:spPr>
        <p:txBody>
          <a:bodyPr/>
          <a:lstStyle/>
          <a:p>
            <a:r>
              <a:rPr lang="ru-RU" b="1" cap="all" dirty="0">
                <a:solidFill>
                  <a:schemeClr val="tx1"/>
                </a:solidFill>
              </a:rPr>
              <a:t>(к 75-летию писателя)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/>
          <a:lstStyle/>
          <a:p>
            <a:r>
              <a:rPr lang="ru-RU" dirty="0"/>
              <a:t>1. Почему, на ваш взгляд, В.Распутин написал повесть «Прощание  </a:t>
            </a:r>
            <a:r>
              <a:rPr lang="ru-RU" dirty="0" smtClean="0"/>
              <a:t>с </a:t>
            </a:r>
            <a:r>
              <a:rPr lang="ru-RU" dirty="0"/>
              <a:t>Матерой»? Как связано это произведение с реальной жизнью в Сибири?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/>
          <a:lstStyle/>
          <a:p>
            <a:pPr algn="l"/>
            <a:r>
              <a:rPr lang="ru-RU" dirty="0"/>
              <a:t>2. Как описываются в повести остров Матера и его жители? Кто более запомнился и почему?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Дайте </a:t>
            </a:r>
            <a:r>
              <a:rPr lang="ru-RU" dirty="0"/>
              <a:t>характеристику членам семьи </a:t>
            </a:r>
            <a:r>
              <a:rPr lang="ru-RU" dirty="0" err="1"/>
              <a:t>Пинигиных</a:t>
            </a:r>
            <a:r>
              <a:rPr lang="ru-RU" dirty="0"/>
              <a:t>, подругам Дарьи, </a:t>
            </a:r>
            <a:r>
              <a:rPr lang="ru-RU" dirty="0" err="1"/>
              <a:t>Богодулу</a:t>
            </a:r>
            <a:r>
              <a:rPr lang="ru-RU" dirty="0"/>
              <a:t>, Петрухе и другим жителям Матеры.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3. Кому противостоят жители Матеры в своем стремлении достойно проститься с родиной?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Охарактеризуйте </a:t>
            </a:r>
            <a:r>
              <a:rPr lang="ru-RU" dirty="0"/>
              <a:t>действия и образ жизни «</a:t>
            </a:r>
            <a:r>
              <a:rPr lang="ru-RU" dirty="0" err="1"/>
              <a:t>пожогщиков</a:t>
            </a:r>
            <a:r>
              <a:rPr lang="ru-RU" dirty="0"/>
              <a:t>» и «обсевков».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Каково </a:t>
            </a:r>
            <a:r>
              <a:rPr lang="ru-RU" dirty="0"/>
              <a:t>отношение к ним автора?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07223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4. Прочитайте фрагменты текста, в которых говорится о подготовке Дарьей своей избы к уничтожению. Каковы мотивы поведения Дарьи? Чье поведение по отношению к родному дому противопоставляется поведению Дарьи? Как оценивает автор разные типы отношения к дому? В чем это выражается?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/>
          <a:lstStyle/>
          <a:p>
            <a:r>
              <a:rPr lang="ru-RU" dirty="0"/>
              <a:t>5. Как вы понимаете финал произведения?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</a:t>
            </a:r>
            <a:r>
              <a:rPr lang="ru-RU" dirty="0"/>
              <a:t>в финале выявляется авторская позиция по отношению к изображаемому?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/>
          <a:lstStyle/>
          <a:p>
            <a:r>
              <a:rPr lang="ru-RU" dirty="0"/>
              <a:t>6. Сформулируйте свое понимание идеи повести.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- независимость </a:t>
            </a:r>
            <a:r>
              <a:rPr lang="ru-RU" sz="2800" dirty="0"/>
              <a:t>развития истории от отдельной человеческой </a:t>
            </a:r>
            <a:r>
              <a:rPr lang="ru-RU" sz="2800" dirty="0" smtClean="0"/>
              <a:t>воли;  </a:t>
            </a:r>
            <a:br>
              <a:rPr lang="ru-RU" sz="2800" dirty="0" smtClean="0"/>
            </a:br>
            <a:r>
              <a:rPr lang="ru-RU" sz="2800" dirty="0" smtClean="0"/>
              <a:t>- осознанность  </a:t>
            </a:r>
            <a:r>
              <a:rPr lang="ru-RU" sz="2800" dirty="0"/>
              <a:t>автором собственной позиции относительно происходящих на его родине </a:t>
            </a:r>
            <a:r>
              <a:rPr lang="ru-RU" sz="2800" dirty="0" smtClean="0"/>
              <a:t>перемен; </a:t>
            </a:r>
            <a:br>
              <a:rPr lang="ru-RU" sz="2800" dirty="0" smtClean="0"/>
            </a:br>
            <a:r>
              <a:rPr lang="ru-RU" sz="2800" dirty="0" smtClean="0"/>
              <a:t>- необходимость исполнения </a:t>
            </a:r>
            <a:r>
              <a:rPr lang="ru-RU" sz="2800" dirty="0"/>
              <a:t>людьми своего долга перед родной землей, перед предками и потомками, перед самими </a:t>
            </a:r>
            <a:r>
              <a:rPr lang="ru-RU" sz="2800" dirty="0" smtClean="0"/>
              <a:t>собой; </a:t>
            </a:r>
            <a:br>
              <a:rPr lang="ru-RU" sz="2800" dirty="0" smtClean="0"/>
            </a:br>
            <a:r>
              <a:rPr lang="ru-RU" sz="2800" dirty="0" smtClean="0"/>
              <a:t> - сила </a:t>
            </a:r>
            <a:r>
              <a:rPr lang="ru-RU" sz="2800" dirty="0"/>
              <a:t>правды и </a:t>
            </a:r>
            <a:r>
              <a:rPr lang="ru-RU" sz="2800" dirty="0" smtClean="0"/>
              <a:t>памяти;</a:t>
            </a:r>
            <a:br>
              <a:rPr lang="ru-RU" sz="2800" dirty="0" smtClean="0"/>
            </a:br>
            <a:r>
              <a:rPr lang="ru-RU" sz="2800" dirty="0" smtClean="0"/>
              <a:t> - трагизм </a:t>
            </a:r>
            <a:r>
              <a:rPr lang="ru-RU" sz="2800" dirty="0"/>
              <a:t>миропонимания </a:t>
            </a:r>
            <a:r>
              <a:rPr lang="ru-RU" sz="2800" dirty="0" smtClean="0"/>
              <a:t>автора;</a:t>
            </a:r>
            <a:br>
              <a:rPr lang="ru-RU" sz="2800" dirty="0" smtClean="0"/>
            </a:br>
            <a:r>
              <a:rPr lang="ru-RU" sz="2800" dirty="0" smtClean="0"/>
              <a:t>- потребность </a:t>
            </a:r>
            <a:r>
              <a:rPr lang="ru-RU" sz="2800" dirty="0"/>
              <a:t>и </a:t>
            </a:r>
            <a:r>
              <a:rPr lang="ru-RU" sz="2800" dirty="0" smtClean="0"/>
              <a:t>способность </a:t>
            </a:r>
            <a:r>
              <a:rPr lang="ru-RU" sz="2800" dirty="0"/>
              <a:t>Валентина Распутина попрощаться с родной землей, родной рекой от имени всех, кто пережил трагедию затопления.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/>
          <a:lstStyle/>
          <a:p>
            <a:pPr algn="l"/>
            <a:r>
              <a:rPr lang="ru-RU" dirty="0"/>
              <a:t>«Ушла ли под воду Матера?»; «Как я понимаю традицию»; «Символы вечности в повести В.Распутина «Прощание с Матерой»;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Дарья и Андрей – два звена одной цепи».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</TotalTime>
  <Words>165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«Матера – российская Атлантида?  (по повести В. Распутина  «Прощание   с Матерой»)».</vt:lpstr>
      <vt:lpstr>1. Почему, на ваш взгляд, В.Распутин написал повесть «Прощание  с Матерой»? Как связано это произведение с реальной жизнью в Сибири? </vt:lpstr>
      <vt:lpstr>2. Как описываются в повести остров Матера и его жители? Кто более запомнился и почему?  Дайте характеристику членам семьи Пинигиных, подругам Дарьи, Богодулу, Петрухе и другим жителям Матеры. </vt:lpstr>
      <vt:lpstr>3. Кому противостоят жители Матеры в своем стремлении достойно проститься с родиной?  Охарактеризуйте действия и образ жизни «пожогщиков» и «обсевков».  Каково отношение к ним автора? </vt:lpstr>
      <vt:lpstr>4. Прочитайте фрагменты текста, в которых говорится о подготовке Дарьей своей избы к уничтожению. Каковы мотивы поведения Дарьи? Чье поведение по отношению к родному дому противопоставляется поведению Дарьи? Как оценивает автор разные типы отношения к дому? В чем это выражается? </vt:lpstr>
      <vt:lpstr>5. Как вы понимаете финал произведения?  Как в финале выявляется авторская позиция по отношению к изображаемому? </vt:lpstr>
      <vt:lpstr>6. Сформулируйте свое понимание идеи повести.</vt:lpstr>
      <vt:lpstr>- независимость развития истории от отдельной человеческой воли;   - осознанность  автором собственной позиции относительно происходящих на его родине перемен;  - необходимость исполнения людьми своего долга перед родной землей, перед предками и потомками, перед самими собой;   - сила правды и памяти;  - трагизм миропонимания автора; - потребность и способность Валентина Распутина попрощаться с родной землей, родной рекой от имени всех, кто пережил трагедию затопления.</vt:lpstr>
      <vt:lpstr>«Ушла ли под воду Матера?»; «Как я понимаю традицию»; «Символы вечности в повести В.Распутина «Прощание с Матерой»;  «Дарья и Андрей – два звена одной цепи». 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«Матера – российская Атлантида? (по повести  В. Распутина «Прощание                          с Матерой»)».</dc:title>
  <dc:creator>елена владимировна</dc:creator>
  <cp:lastModifiedBy>елена владимировна</cp:lastModifiedBy>
  <cp:revision>8</cp:revision>
  <dcterms:created xsi:type="dcterms:W3CDTF">2012-03-15T14:21:11Z</dcterms:created>
  <dcterms:modified xsi:type="dcterms:W3CDTF">2012-03-15T15:33:27Z</dcterms:modified>
</cp:coreProperties>
</file>