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72" r:id="rId5"/>
    <p:sldId id="268" r:id="rId6"/>
    <p:sldId id="269" r:id="rId7"/>
    <p:sldId id="258" r:id="rId8"/>
    <p:sldId id="265" r:id="rId9"/>
    <p:sldId id="264" r:id="rId10"/>
    <p:sldId id="263" r:id="rId11"/>
    <p:sldId id="259" r:id="rId12"/>
    <p:sldId id="262" r:id="rId13"/>
    <p:sldId id="261" r:id="rId14"/>
    <p:sldId id="266" r:id="rId15"/>
    <p:sldId id="260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Бытие человека. Потребности и способности.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Классификации потребностей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классификация (</a:t>
            </a:r>
            <a:r>
              <a:rPr lang="ru-RU" dirty="0" err="1" smtClean="0"/>
              <a:t>Маслоу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Физиологические</a:t>
            </a:r>
            <a:r>
              <a:rPr lang="ru-RU" dirty="0" smtClean="0"/>
              <a:t> (в пище, воздухе, жилище, воспроизводстве рода и т.д.)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Экзистенциальные</a:t>
            </a:r>
            <a:r>
              <a:rPr lang="ru-RU" dirty="0" smtClean="0"/>
              <a:t> (в безопасности, комфорте, социальных гарантиях и т.д.)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Социальные</a:t>
            </a:r>
            <a:r>
              <a:rPr lang="ru-RU" dirty="0" smtClean="0"/>
              <a:t> (в общении, привязанности, совместной деятельности и т.д.)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Престижные</a:t>
            </a:r>
            <a:r>
              <a:rPr lang="ru-RU" dirty="0" smtClean="0"/>
              <a:t> (в самоуважении, уважении со стороны других, служебном росте и т.д.)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Духовные</a:t>
            </a:r>
            <a:r>
              <a:rPr lang="ru-RU" dirty="0" smtClean="0"/>
              <a:t> (в самоактуализации, самовыражении)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714348" y="2285992"/>
            <a:ext cx="142876" cy="1000132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14348" y="4286256"/>
            <a:ext cx="142876" cy="214314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000240"/>
            <a:ext cx="74295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первичные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500570"/>
            <a:ext cx="778674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вторичные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Классификации потребностей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 </a:t>
            </a:r>
            <a:r>
              <a:rPr lang="ru-RU" dirty="0" smtClean="0"/>
              <a:t>Психологи различают:</a:t>
            </a:r>
          </a:p>
          <a:p>
            <a:r>
              <a:rPr lang="ru-RU" dirty="0" smtClean="0"/>
              <a:t>Подлинные ( разумные)  - в пище, жилище, общении, продолжении рода и т.д.</a:t>
            </a:r>
          </a:p>
          <a:p>
            <a:r>
              <a:rPr lang="ru-RU" dirty="0" smtClean="0"/>
              <a:t>Мнимые (неразумные) – в роскоши, в искусственных средствах релаксации.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Способности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r>
              <a:rPr lang="ru-RU" dirty="0" smtClean="0"/>
              <a:t>Интерес – в буквальном смысле то, что «имеет значение, важно». </a:t>
            </a:r>
          </a:p>
          <a:p>
            <a:r>
              <a:rPr lang="ru-RU" dirty="0" smtClean="0"/>
              <a:t>Интересы людей имеют в основе их потребности, но направлены не столько на предметы потребностей, сколько на те общественные условия, которые делают более или менее доступными эти предметы.</a:t>
            </a:r>
          </a:p>
          <a:p>
            <a:r>
              <a:rPr lang="ru-RU" dirty="0" smtClean="0"/>
              <a:t>Способности – индивидуально-психологические особенности личности необходимые для освоения определенной деятельности и ее успешного осуществления.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Способности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Способности могут выступать как </a:t>
            </a:r>
          </a:p>
          <a:p>
            <a:r>
              <a:rPr lang="ru-RU" dirty="0" smtClean="0"/>
              <a:t>потенциальные (не реализуются сейчас, но проявятся при определенных условиях);</a:t>
            </a:r>
          </a:p>
          <a:p>
            <a:r>
              <a:rPr lang="ru-RU" dirty="0" smtClean="0"/>
              <a:t>актуальные (реализованные способности).</a:t>
            </a:r>
          </a:p>
          <a:p>
            <a:r>
              <a:rPr lang="ru-RU" dirty="0" smtClean="0"/>
              <a:t>общие - определяющие успехи человека в различных видах деятельности (умственные способности, развитая память, речь)</a:t>
            </a:r>
          </a:p>
          <a:p>
            <a:r>
              <a:rPr lang="ru-RU" dirty="0" smtClean="0"/>
              <a:t>специальные - определяющие успехи в специфических видах деятельности (музыкальный слух, математические задатки)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Виды способностей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r>
              <a:rPr lang="ru-RU" dirty="0" smtClean="0"/>
              <a:t>Интеллектуальные,</a:t>
            </a:r>
          </a:p>
          <a:p>
            <a:r>
              <a:rPr lang="ru-RU" dirty="0" smtClean="0"/>
              <a:t>Художественные,</a:t>
            </a:r>
          </a:p>
          <a:p>
            <a:r>
              <a:rPr lang="ru-RU" dirty="0" smtClean="0"/>
              <a:t>Организаторские,</a:t>
            </a:r>
          </a:p>
          <a:p>
            <a:r>
              <a:rPr lang="ru-RU" dirty="0" smtClean="0"/>
              <a:t>Коммуникативные,</a:t>
            </a:r>
          </a:p>
          <a:p>
            <a:r>
              <a:rPr lang="ru-RU" dirty="0" smtClean="0"/>
              <a:t>Инструментальные.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Качественный уровень развития способностей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r>
              <a:rPr lang="ru-RU" dirty="0" smtClean="0"/>
              <a:t>Одаренность – это общая способность, раскрывающаяся в более высоких результатах при выполнении заданий, а также способность в различных областях, это, скорее, необычная способность в какой-либо специфичной сфере.</a:t>
            </a:r>
          </a:p>
          <a:p>
            <a:r>
              <a:rPr lang="ru-RU" dirty="0" smtClean="0"/>
              <a:t>Талант – выдающиеся способности, при которых деятельность человека отличается совершенством, оригинальностью.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Качественный уровень развития способностей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r>
              <a:rPr lang="ru-RU" dirty="0" smtClean="0"/>
              <a:t>Гениальность – предельно допустимая демонстрация творческого потенциала личности. Традиционно выражается в новых и уникальных творениях, с опозданием признаваемых «шедеврами». Иногда гениальность объясняют новым подходом к творческому процессу.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Бытие.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Бытие</a:t>
            </a:r>
            <a:r>
              <a:rPr lang="ru-RU" dirty="0" smtClean="0"/>
              <a:t> — философская категория, обозначающая существование, реальность. Соответственно, бытием обладают не только явления природы, но и человек, сферы его деятельности. Мир мыслящих существ и всего </a:t>
            </a:r>
            <a:r>
              <a:rPr lang="ru-RU" dirty="0" smtClean="0"/>
              <a:t>сотворённого </a:t>
            </a:r>
            <a:r>
              <a:rPr lang="ru-RU" dirty="0" smtClean="0"/>
              <a:t>ими входит в сферу бытия.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Бытие.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Бытие – это весь окружающий мир,  существующий объективно, независимо от нашего сознания.</a:t>
            </a:r>
          </a:p>
          <a:p>
            <a:r>
              <a:rPr lang="ru-RU" dirty="0" smtClean="0"/>
              <a:t>Важнейший признак – материальность.</a:t>
            </a:r>
          </a:p>
          <a:p>
            <a:r>
              <a:rPr lang="ru-RU" dirty="0" smtClean="0"/>
              <a:t>Бытие  - первично, а сознание  - вторично.</a:t>
            </a:r>
          </a:p>
          <a:p>
            <a:pPr>
              <a:buNone/>
            </a:pPr>
            <a:r>
              <a:rPr lang="ru-RU" dirty="0" smtClean="0"/>
              <a:t>Формы бытия и его понимание: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Процессы природы, а также вещи, произведенные человеком.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Бытие </a:t>
            </a:r>
            <a:r>
              <a:rPr lang="ru-RU" dirty="0" smtClean="0"/>
              <a:t>человека.</a:t>
            </a:r>
            <a:endParaRPr lang="ru-RU" dirty="0" smtClean="0"/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Бытие духовного.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Бытие социального.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Бытие.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92696"/>
            <a:ext cx="8786842" cy="6165304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Процессы </a:t>
            </a:r>
            <a:r>
              <a:rPr lang="ru-RU" dirty="0" smtClean="0"/>
              <a:t>природы, а также вещи, произведенные </a:t>
            </a:r>
            <a:r>
              <a:rPr lang="ru-RU" dirty="0" smtClean="0"/>
              <a:t>человеком:</a:t>
            </a:r>
          </a:p>
          <a:p>
            <a:pPr marL="397764" lvl="1" indent="0">
              <a:buNone/>
            </a:pPr>
            <a:r>
              <a:rPr lang="ru-RU" dirty="0"/>
              <a:t>а) бытие явлений, процессов и состояний природы, так называемая «первая» природа</a:t>
            </a:r>
            <a:r>
              <a:rPr lang="ru-RU" dirty="0" smtClean="0"/>
              <a:t>;</a:t>
            </a:r>
            <a:endParaRPr lang="ru-RU" dirty="0"/>
          </a:p>
          <a:p>
            <a:pPr marL="397764" lvl="1" indent="0">
              <a:buNone/>
            </a:pPr>
            <a:r>
              <a:rPr lang="ru-RU" dirty="0"/>
              <a:t>б) бытие вещей, предметов и процессов, произведенных человеком, «вторая» природа.</a:t>
            </a:r>
            <a:endParaRPr lang="ru-RU" dirty="0" smtClean="0"/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Бытие </a:t>
            </a:r>
            <a:r>
              <a:rPr lang="ru-RU" dirty="0" smtClean="0"/>
              <a:t>человека:</a:t>
            </a:r>
          </a:p>
          <a:p>
            <a:pPr marL="397764" lvl="1" indent="0">
              <a:buNone/>
            </a:pPr>
            <a:r>
              <a:rPr lang="ru-RU" dirty="0"/>
              <a:t>а) бытие человека в мире вещей;</a:t>
            </a:r>
          </a:p>
          <a:p>
            <a:pPr marL="397764" lvl="1" indent="0">
              <a:buNone/>
            </a:pPr>
            <a:r>
              <a:rPr lang="ru-RU" dirty="0" smtClean="0"/>
              <a:t>б</a:t>
            </a:r>
            <a:r>
              <a:rPr lang="ru-RU" dirty="0"/>
              <a:t>) специфически человеческое бытие;</a:t>
            </a:r>
            <a:endParaRPr lang="ru-RU" dirty="0" smtClean="0"/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Бытие </a:t>
            </a:r>
            <a:r>
              <a:rPr lang="ru-RU" dirty="0" smtClean="0"/>
              <a:t>духовного:</a:t>
            </a:r>
          </a:p>
          <a:p>
            <a:pPr marL="397764" lvl="1" indent="0">
              <a:buNone/>
            </a:pPr>
            <a:r>
              <a:rPr lang="ru-RU" dirty="0"/>
              <a:t>а) индивидуализированное духовное;</a:t>
            </a:r>
          </a:p>
          <a:p>
            <a:pPr marL="397764" lvl="1" indent="0">
              <a:buNone/>
            </a:pPr>
            <a:r>
              <a:rPr lang="ru-RU" dirty="0" smtClean="0"/>
              <a:t>б</a:t>
            </a:r>
            <a:r>
              <a:rPr lang="ru-RU" dirty="0"/>
              <a:t>) объективированное духовное;</a:t>
            </a:r>
            <a:endParaRPr lang="ru-RU" dirty="0" smtClean="0"/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Бытие </a:t>
            </a:r>
            <a:r>
              <a:rPr lang="ru-RU" dirty="0" smtClean="0"/>
              <a:t>социального:</a:t>
            </a:r>
          </a:p>
          <a:p>
            <a:pPr marL="397764" lvl="1" indent="0">
              <a:buNone/>
            </a:pPr>
            <a:r>
              <a:rPr lang="ru-RU" dirty="0"/>
              <a:t>а) бытие индивида;</a:t>
            </a:r>
          </a:p>
          <a:p>
            <a:pPr marL="397764" lvl="1" indent="0">
              <a:buNone/>
            </a:pPr>
            <a:r>
              <a:rPr lang="ru-RU" dirty="0" smtClean="0"/>
              <a:t>б</a:t>
            </a:r>
            <a:r>
              <a:rPr lang="ru-RU" dirty="0"/>
              <a:t>) бытие общества.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01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Бытие.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Индивидуальный аспект человеческого бытия (рассматривает жизнь человека от рождения и до смерти). Бытие зависит от природных данных, от общественно-исторических условий. Первичная предпосылка бытия человека – это потребности его тела. В природном мире человек существует как тело и зависит от циклов развития природы. Чтобы дать жизнь духу, надо обеспечить жизнь телу.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Бытие.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Личностный аспект бытия человека – усвоение индивидом достижений человеческой культуры. Эгоизм потребностей перекрывается поступками и действиями «окультуренного существа».</a:t>
            </a:r>
          </a:p>
          <a:p>
            <a:r>
              <a:rPr lang="ru-RU" dirty="0" smtClean="0"/>
              <a:t>Социальное бытие: Жизнь общества, связанная с деятельностью и производством материальных благ. В центре социального бытия – труд.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Потребности.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r>
              <a:rPr lang="ru-RU" dirty="0" smtClean="0"/>
              <a:t>Мотивы деятельности человека связаны с удовлетворением его потребностей.</a:t>
            </a:r>
          </a:p>
          <a:p>
            <a:r>
              <a:rPr lang="ru-RU" dirty="0" smtClean="0"/>
              <a:t>Потребность – это переживаемая и осознаваемая человеком нужда в том, что необходимо для поддержания его организма и развития личности.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Группы потребностей: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r>
              <a:rPr lang="ru-RU" dirty="0" smtClean="0"/>
              <a:t>Естественные (в пище, воде, жилище, сне и т.д.)</a:t>
            </a:r>
          </a:p>
          <a:p>
            <a:r>
              <a:rPr lang="ru-RU" dirty="0" smtClean="0"/>
              <a:t>Социальные (в трудовой деятельности, творчестве, признании, достижениях, общении)</a:t>
            </a:r>
          </a:p>
          <a:p>
            <a:r>
              <a:rPr lang="ru-RU" dirty="0" smtClean="0"/>
              <a:t>Идеальные или духовные ( в самовыражении, освоение культурных ценностей, смысле своего существования)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26464"/>
          </a:xfrm>
        </p:spPr>
        <p:txBody>
          <a:bodyPr/>
          <a:lstStyle/>
          <a:p>
            <a:r>
              <a:rPr lang="ru-RU" dirty="0" smtClean="0"/>
              <a:t>Классификации потребностей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классификация (Рубинштейна) </a:t>
            </a:r>
          </a:p>
          <a:p>
            <a:pPr>
              <a:buNone/>
            </a:pPr>
            <a:r>
              <a:rPr lang="ru-RU" dirty="0" smtClean="0"/>
              <a:t>      Естественные,</a:t>
            </a:r>
          </a:p>
          <a:p>
            <a:pPr>
              <a:buNone/>
            </a:pPr>
            <a:r>
              <a:rPr lang="ru-RU" dirty="0" smtClean="0"/>
              <a:t>      социальные, </a:t>
            </a:r>
          </a:p>
          <a:p>
            <a:pPr>
              <a:buNone/>
            </a:pPr>
            <a:r>
              <a:rPr lang="ru-RU" dirty="0" smtClean="0"/>
              <a:t>      идеальные.</a:t>
            </a:r>
          </a:p>
          <a:p>
            <a:r>
              <a:rPr lang="ru-RU" dirty="0" smtClean="0"/>
              <a:t>Они взаимосвязаны.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428596" y="2000240"/>
            <a:ext cx="535785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250859" y="2750339"/>
            <a:ext cx="1500992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8596" y="3500438"/>
            <a:ext cx="50006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00034" y="292893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00034" y="235743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263</TotalTime>
  <Words>662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Бытие человека. Потребности и способности.</vt:lpstr>
      <vt:lpstr>Бытие.</vt:lpstr>
      <vt:lpstr>Бытие.</vt:lpstr>
      <vt:lpstr>Бытие.</vt:lpstr>
      <vt:lpstr>Бытие.</vt:lpstr>
      <vt:lpstr>Бытие.</vt:lpstr>
      <vt:lpstr>Потребности.</vt:lpstr>
      <vt:lpstr>Группы потребностей:</vt:lpstr>
      <vt:lpstr>Классификации потребностей</vt:lpstr>
      <vt:lpstr>Классификации потребностей</vt:lpstr>
      <vt:lpstr>Классификации потребностей</vt:lpstr>
      <vt:lpstr>Способности</vt:lpstr>
      <vt:lpstr>Способности</vt:lpstr>
      <vt:lpstr>Виды способностей</vt:lpstr>
      <vt:lpstr>Качественный уровень развития способностей</vt:lpstr>
      <vt:lpstr>Качественный уровень развития способностей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Бытие человека. Потребности и способности.</dc:title>
  <dc:creator>Базурин</dc:creator>
  <cp:lastModifiedBy>hg</cp:lastModifiedBy>
  <cp:revision>25</cp:revision>
  <dcterms:created xsi:type="dcterms:W3CDTF">2010-01-03T17:48:13Z</dcterms:created>
  <dcterms:modified xsi:type="dcterms:W3CDTF">2014-06-25T21:07:17Z</dcterms:modified>
</cp:coreProperties>
</file>