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9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s.nashaucheba.ru/tw_files2/urls_3/1844/d-1843391/img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7" t="21231" r="4229" b="13449"/>
          <a:stretch/>
        </p:blipFill>
        <p:spPr bwMode="auto">
          <a:xfrm>
            <a:off x="2195736" y="476672"/>
            <a:ext cx="4104456" cy="509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5310247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Чистим    зубы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47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9466" y="0"/>
            <a:ext cx="9163465" cy="70480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 </a:t>
            </a:r>
            <a:endParaRPr lang="ru-RU" sz="3600" dirty="0" smtClean="0">
              <a:solidFill>
                <a:schemeClr val="tx1"/>
              </a:solidFill>
            </a:endParaRPr>
          </a:p>
          <a:p>
            <a:r>
              <a:rPr lang="ru-RU" sz="4400" dirty="0" smtClean="0">
                <a:solidFill>
                  <a:schemeClr val="tx1"/>
                </a:solidFill>
                <a:latin typeface="Monotype Corsiva" pitchFamily="66" charset="0"/>
              </a:rPr>
              <a:t>Раз </a:t>
            </a:r>
            <a:r>
              <a:rPr lang="ru-RU" sz="4400" dirty="0">
                <a:solidFill>
                  <a:schemeClr val="tx1"/>
                </a:solidFill>
                <a:latin typeface="Monotype Corsiva" pitchFamily="66" charset="0"/>
              </a:rPr>
              <a:t>в галошу села Лошадь</a:t>
            </a:r>
          </a:p>
          <a:p>
            <a:endParaRPr lang="ru-RU" sz="4400" dirty="0">
              <a:solidFill>
                <a:schemeClr val="tx1"/>
              </a:solidFill>
              <a:latin typeface="Monotype Corsiva" pitchFamily="66" charset="0"/>
            </a:endParaRPr>
          </a:p>
          <a:p>
            <a:r>
              <a:rPr lang="ru-RU" sz="4400" dirty="0">
                <a:solidFill>
                  <a:schemeClr val="tx1"/>
                </a:solidFill>
                <a:latin typeface="Monotype Corsiva" pitchFamily="66" charset="0"/>
              </a:rPr>
              <a:t> И сказала: «Я – </a:t>
            </a:r>
            <a:r>
              <a:rPr lang="ru-RU" sz="4400" dirty="0" err="1">
                <a:solidFill>
                  <a:schemeClr val="tx1"/>
                </a:solidFill>
                <a:latin typeface="Monotype Corsiva" pitchFamily="66" charset="0"/>
              </a:rPr>
              <a:t>Галошадь</a:t>
            </a:r>
            <a:r>
              <a:rPr lang="ru-RU" sz="4400" dirty="0">
                <a:solidFill>
                  <a:schemeClr val="tx1"/>
                </a:solidFill>
                <a:latin typeface="Monotype Corsiva" pitchFamily="66" charset="0"/>
              </a:rPr>
              <a:t>,</a:t>
            </a:r>
          </a:p>
          <a:p>
            <a:endParaRPr lang="ru-RU" sz="4400" dirty="0">
              <a:solidFill>
                <a:schemeClr val="tx1"/>
              </a:solidFill>
              <a:latin typeface="Monotype Corsiva" pitchFamily="66" charset="0"/>
            </a:endParaRPr>
          </a:p>
          <a:p>
            <a:r>
              <a:rPr lang="ru-RU" sz="4400" dirty="0">
                <a:solidFill>
                  <a:schemeClr val="tx1"/>
                </a:solidFill>
                <a:latin typeface="Monotype Corsiva" pitchFamily="66" charset="0"/>
              </a:rPr>
              <a:t> На гитаре, на гармошке</a:t>
            </a:r>
          </a:p>
          <a:p>
            <a:endParaRPr lang="ru-RU" sz="4400" dirty="0">
              <a:solidFill>
                <a:schemeClr val="tx1"/>
              </a:solidFill>
              <a:latin typeface="Monotype Corsiva" pitchFamily="66" charset="0"/>
            </a:endParaRPr>
          </a:p>
          <a:p>
            <a:r>
              <a:rPr lang="ru-RU" sz="4400" dirty="0">
                <a:solidFill>
                  <a:schemeClr val="tx1"/>
                </a:solidFill>
                <a:latin typeface="Monotype Corsiva" pitchFamily="66" charset="0"/>
              </a:rPr>
              <a:t> Буду делать иго – </a:t>
            </a:r>
            <a:r>
              <a:rPr lang="ru-RU" sz="4400" dirty="0" err="1">
                <a:solidFill>
                  <a:schemeClr val="tx1"/>
                </a:solidFill>
                <a:latin typeface="Monotype Corsiva" pitchFamily="66" charset="0"/>
              </a:rPr>
              <a:t>гошки</a:t>
            </a:r>
            <a:r>
              <a:rPr lang="ru-RU" sz="4400" dirty="0" smtClean="0">
                <a:solidFill>
                  <a:schemeClr val="tx1"/>
                </a:solidFill>
                <a:latin typeface="Monotype Corsiva" pitchFamily="66" charset="0"/>
              </a:rPr>
              <a:t>!»</a:t>
            </a:r>
            <a:endParaRPr lang="ru-RU" sz="3600" dirty="0">
              <a:solidFill>
                <a:schemeClr val="tx1"/>
              </a:solidFill>
            </a:endParaRPr>
          </a:p>
          <a:p>
            <a:endParaRPr lang="ru-RU" sz="3600" dirty="0" smtClean="0">
              <a:solidFill>
                <a:schemeClr val="tx1"/>
              </a:solidFill>
            </a:endParaRPr>
          </a:p>
          <a:p>
            <a:endParaRPr lang="ru-RU" sz="3600" dirty="0">
              <a:solidFill>
                <a:schemeClr val="tx1"/>
              </a:solidFill>
            </a:endParaRPr>
          </a:p>
          <a:p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5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170" y="11883"/>
            <a:ext cx="9145170" cy="68634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44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r>
              <a:rPr lang="ru-RU" sz="4400" dirty="0" smtClean="0">
                <a:solidFill>
                  <a:schemeClr val="tx1"/>
                </a:solidFill>
                <a:latin typeface="Monotype Corsiva" pitchFamily="66" charset="0"/>
              </a:rPr>
              <a:t>Чижи</a:t>
            </a:r>
            <a:r>
              <a:rPr lang="ru-RU" sz="4400" dirty="0">
                <a:solidFill>
                  <a:schemeClr val="tx1"/>
                </a:solidFill>
                <a:latin typeface="Monotype Corsiva" pitchFamily="66" charset="0"/>
              </a:rPr>
              <a:t>, ужи, ежи, стрижи,</a:t>
            </a:r>
          </a:p>
          <a:p>
            <a:endParaRPr lang="ru-RU" sz="4400" dirty="0">
              <a:solidFill>
                <a:schemeClr val="tx1"/>
              </a:solidFill>
              <a:latin typeface="Monotype Corsiva" pitchFamily="66" charset="0"/>
            </a:endParaRPr>
          </a:p>
          <a:p>
            <a:r>
              <a:rPr lang="ru-RU" sz="4400" dirty="0">
                <a:solidFill>
                  <a:schemeClr val="tx1"/>
                </a:solidFill>
                <a:latin typeface="Monotype Corsiva" pitchFamily="66" charset="0"/>
              </a:rPr>
              <a:t>Жирафы, мыши и моржи,</a:t>
            </a:r>
          </a:p>
          <a:p>
            <a:endParaRPr lang="ru-RU" sz="4400" dirty="0">
              <a:solidFill>
                <a:schemeClr val="tx1"/>
              </a:solidFill>
              <a:latin typeface="Monotype Corsiva" pitchFamily="66" charset="0"/>
            </a:endParaRPr>
          </a:p>
          <a:p>
            <a:r>
              <a:rPr lang="ru-RU" sz="4400" dirty="0">
                <a:solidFill>
                  <a:schemeClr val="tx1"/>
                </a:solidFill>
                <a:latin typeface="Monotype Corsiva" pitchFamily="66" charset="0"/>
              </a:rPr>
              <a:t>Шиповник, шины, камыши,</a:t>
            </a:r>
          </a:p>
          <a:p>
            <a:endParaRPr lang="ru-RU" sz="4400" dirty="0">
              <a:solidFill>
                <a:schemeClr val="tx1"/>
              </a:solidFill>
              <a:latin typeface="Monotype Corsiva" pitchFamily="66" charset="0"/>
            </a:endParaRPr>
          </a:p>
          <a:p>
            <a:r>
              <a:rPr lang="ru-RU" sz="4400" dirty="0">
                <a:solidFill>
                  <a:schemeClr val="tx1"/>
                </a:solidFill>
                <a:latin typeface="Monotype Corsiva" pitchFamily="66" charset="0"/>
              </a:rPr>
              <a:t>Машины и карандаши</a:t>
            </a:r>
            <a:r>
              <a:rPr lang="ru-RU" sz="4400" dirty="0" smtClean="0">
                <a:solidFill>
                  <a:schemeClr val="tx1"/>
                </a:solidFill>
                <a:latin typeface="Monotype Corsiva" pitchFamily="66" charset="0"/>
              </a:rPr>
              <a:t>.</a:t>
            </a:r>
          </a:p>
          <a:p>
            <a:endParaRPr lang="ru-RU" sz="4400" dirty="0">
              <a:solidFill>
                <a:schemeClr val="tx1"/>
              </a:solidFill>
              <a:latin typeface="Monotype Corsiva" pitchFamily="66" charset="0"/>
            </a:endParaRPr>
          </a:p>
          <a:p>
            <a:endParaRPr lang="ru-RU" sz="44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659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408" y="0"/>
            <a:ext cx="9154407" cy="67403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Monotype Corsiva" pitchFamily="66" charset="0"/>
              </a:rPr>
              <a:t>Два щенка щека к щеке</a:t>
            </a:r>
          </a:p>
          <a:p>
            <a:endParaRPr lang="ru-RU" sz="3600" dirty="0">
              <a:solidFill>
                <a:schemeClr val="tx1"/>
              </a:solidFill>
              <a:latin typeface="Monotype Corsiva" pitchFamily="66" charset="0"/>
            </a:endParaRPr>
          </a:p>
          <a:p>
            <a:r>
              <a:rPr lang="ru-RU" sz="3600" dirty="0">
                <a:solidFill>
                  <a:schemeClr val="tx1"/>
                </a:solidFill>
                <a:latin typeface="Monotype Corsiva" pitchFamily="66" charset="0"/>
              </a:rPr>
              <a:t>Щиплют щётку в уголке.</a:t>
            </a:r>
          </a:p>
          <a:p>
            <a:endParaRPr lang="ru-RU" sz="3600" dirty="0">
              <a:solidFill>
                <a:schemeClr val="tx1"/>
              </a:solidFill>
              <a:latin typeface="Monotype Corsiva" pitchFamily="66" charset="0"/>
            </a:endParaRPr>
          </a:p>
          <a:p>
            <a:r>
              <a:rPr lang="ru-RU" sz="3600" dirty="0">
                <a:solidFill>
                  <a:schemeClr val="tx1"/>
                </a:solidFill>
                <a:latin typeface="Monotype Corsiva" pitchFamily="66" charset="0"/>
              </a:rPr>
              <a:t>Да у щётки половой</a:t>
            </a:r>
          </a:p>
          <a:p>
            <a:endParaRPr lang="ru-RU" sz="3600" dirty="0">
              <a:solidFill>
                <a:schemeClr val="tx1"/>
              </a:solidFill>
              <a:latin typeface="Monotype Corsiva" pitchFamily="66" charset="0"/>
            </a:endParaRPr>
          </a:p>
          <a:p>
            <a:r>
              <a:rPr lang="ru-RU" sz="3600" dirty="0">
                <a:solidFill>
                  <a:schemeClr val="tx1"/>
                </a:solidFill>
                <a:latin typeface="Monotype Corsiva" pitchFamily="66" charset="0"/>
              </a:rPr>
              <a:t>Палка есть над головой.</a:t>
            </a:r>
          </a:p>
          <a:p>
            <a:endParaRPr lang="ru-RU" sz="3600" dirty="0">
              <a:solidFill>
                <a:schemeClr val="tx1"/>
              </a:solidFill>
              <a:latin typeface="Monotype Corsiva" pitchFamily="66" charset="0"/>
            </a:endParaRPr>
          </a:p>
          <a:p>
            <a:r>
              <a:rPr lang="ru-RU" sz="3600" dirty="0">
                <a:solidFill>
                  <a:schemeClr val="tx1"/>
                </a:solidFill>
                <a:latin typeface="Monotype Corsiva" pitchFamily="66" charset="0"/>
              </a:rPr>
              <a:t>Палка щёлк щенков с плеча!</a:t>
            </a:r>
          </a:p>
          <a:p>
            <a:endParaRPr lang="ru-RU" sz="3600" dirty="0">
              <a:solidFill>
                <a:schemeClr val="tx1"/>
              </a:solidFill>
              <a:latin typeface="Monotype Corsiva" pitchFamily="66" charset="0"/>
            </a:endParaRPr>
          </a:p>
          <a:p>
            <a:r>
              <a:rPr lang="ru-RU" sz="3600" dirty="0">
                <a:solidFill>
                  <a:schemeClr val="tx1"/>
                </a:solidFill>
                <a:latin typeface="Monotype Corsiva" pitchFamily="66" charset="0"/>
              </a:rPr>
              <a:t>Два щенка ушли ворча.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Monotype Corsiva" pitchFamily="66" charset="0"/>
              </a:rPr>
              <a:t>                          </a:t>
            </a:r>
            <a:r>
              <a:rPr lang="ru-RU" sz="3600" dirty="0">
                <a:solidFill>
                  <a:schemeClr val="tx1"/>
                </a:solidFill>
                <a:latin typeface="Monotype Corsiva" pitchFamily="66" charset="0"/>
              </a:rPr>
              <a:t>(</a:t>
            </a:r>
            <a:r>
              <a:rPr lang="ru-RU" sz="3600" dirty="0" err="1">
                <a:solidFill>
                  <a:schemeClr val="tx1"/>
                </a:solidFill>
                <a:latin typeface="Monotype Corsiva" pitchFamily="66" charset="0"/>
              </a:rPr>
              <a:t>С.Михалков</a:t>
            </a:r>
            <a:r>
              <a:rPr lang="ru-RU" sz="3600" dirty="0">
                <a:solidFill>
                  <a:schemeClr val="tx1"/>
                </a:solidFill>
                <a:latin typeface="Monotype Corsiva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9040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" t="15314" r="8100" b="27325"/>
          <a:stretch/>
        </p:blipFill>
        <p:spPr bwMode="auto">
          <a:xfrm>
            <a:off x="323528" y="1230358"/>
            <a:ext cx="769435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5013176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Лошадка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20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284631" cy="374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99983"/>
            <a:ext cx="3840088" cy="394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5618853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Щёчки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70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2"/>
          <a:stretch/>
        </p:blipFill>
        <p:spPr bwMode="auto">
          <a:xfrm>
            <a:off x="683568" y="260648"/>
            <a:ext cx="7620000" cy="421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83778" y="5118495"/>
            <a:ext cx="1399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Футбол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38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96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69242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4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endParaRPr lang="ru-RU" sz="4800" dirty="0">
              <a:solidFill>
                <a:schemeClr val="tx1"/>
              </a:solidFill>
              <a:latin typeface="Monotype Corsiva" pitchFamily="66" charset="0"/>
            </a:endParaRPr>
          </a:p>
          <a:p>
            <a:r>
              <a:rPr lang="ru-RU" sz="4800" dirty="0" smtClean="0">
                <a:solidFill>
                  <a:schemeClr val="tx1"/>
                </a:solidFill>
                <a:latin typeface="Monotype Corsiva" pitchFamily="66" charset="0"/>
              </a:rPr>
              <a:t>Четыре </a:t>
            </a:r>
            <a:r>
              <a:rPr lang="ru-RU" sz="4800" dirty="0">
                <a:solidFill>
                  <a:schemeClr val="tx1"/>
                </a:solidFill>
                <a:latin typeface="Monotype Corsiva" pitchFamily="66" charset="0"/>
              </a:rPr>
              <a:t>черненьких, </a:t>
            </a:r>
            <a:r>
              <a:rPr lang="ru-RU" sz="4800" dirty="0" err="1">
                <a:solidFill>
                  <a:schemeClr val="tx1"/>
                </a:solidFill>
                <a:latin typeface="Monotype Corsiva" pitchFamily="66" charset="0"/>
              </a:rPr>
              <a:t>чумазеньких</a:t>
            </a:r>
            <a:r>
              <a:rPr lang="ru-RU" sz="4800" dirty="0">
                <a:solidFill>
                  <a:schemeClr val="tx1"/>
                </a:solidFill>
                <a:latin typeface="Monotype Corsiva" pitchFamily="66" charset="0"/>
              </a:rPr>
              <a:t> чертенка</a:t>
            </a:r>
          </a:p>
          <a:p>
            <a:r>
              <a:rPr lang="ru-RU" sz="4800" dirty="0">
                <a:solidFill>
                  <a:schemeClr val="tx1"/>
                </a:solidFill>
                <a:latin typeface="Monotype Corsiva" pitchFamily="66" charset="0"/>
              </a:rPr>
              <a:t>Чертили черными чернилами чертеж</a:t>
            </a:r>
            <a:r>
              <a:rPr lang="ru-RU" sz="4800" dirty="0" smtClean="0">
                <a:solidFill>
                  <a:schemeClr val="tx1"/>
                </a:solidFill>
                <a:latin typeface="Monotype Corsiva" pitchFamily="66" charset="0"/>
              </a:rPr>
              <a:t>.</a:t>
            </a:r>
          </a:p>
          <a:p>
            <a:endParaRPr lang="ru-RU" sz="4800" dirty="0">
              <a:solidFill>
                <a:schemeClr val="tx1"/>
              </a:solidFill>
              <a:latin typeface="Monotype Corsiva" pitchFamily="66" charset="0"/>
            </a:endParaRPr>
          </a:p>
          <a:p>
            <a:endParaRPr lang="ru-RU" sz="4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endParaRPr lang="ru-RU" sz="4800" dirty="0">
              <a:solidFill>
                <a:schemeClr val="tx1"/>
              </a:solidFill>
              <a:latin typeface="Monotype Corsiva" pitchFamily="66" charset="0"/>
            </a:endParaRPr>
          </a:p>
          <a:p>
            <a:endParaRPr lang="ru-RU" sz="48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125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4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r>
              <a:rPr lang="ru-RU" sz="4800" dirty="0" smtClean="0">
                <a:solidFill>
                  <a:schemeClr val="tx1"/>
                </a:solidFill>
                <a:latin typeface="Monotype Corsiva" pitchFamily="66" charset="0"/>
              </a:rPr>
              <a:t>На </a:t>
            </a:r>
            <a:r>
              <a:rPr lang="ru-RU" sz="4800" dirty="0">
                <a:solidFill>
                  <a:schemeClr val="tx1"/>
                </a:solidFill>
                <a:latin typeface="Monotype Corsiva" pitchFamily="66" charset="0"/>
              </a:rPr>
              <a:t>опушке в избушке</a:t>
            </a:r>
          </a:p>
          <a:p>
            <a:r>
              <a:rPr lang="ru-RU" sz="4800" dirty="0">
                <a:solidFill>
                  <a:schemeClr val="tx1"/>
                </a:solidFill>
                <a:latin typeface="Monotype Corsiva" pitchFamily="66" charset="0"/>
              </a:rPr>
              <a:t>Живут старушки-болтушки.</a:t>
            </a:r>
          </a:p>
          <a:p>
            <a:r>
              <a:rPr lang="ru-RU" sz="4800" dirty="0">
                <a:solidFill>
                  <a:schemeClr val="tx1"/>
                </a:solidFill>
                <a:latin typeface="Monotype Corsiva" pitchFamily="66" charset="0"/>
              </a:rPr>
              <a:t>У каждой старушки лукошко,</a:t>
            </a:r>
          </a:p>
          <a:p>
            <a:r>
              <a:rPr lang="ru-RU" sz="4800" dirty="0">
                <a:solidFill>
                  <a:schemeClr val="tx1"/>
                </a:solidFill>
                <a:latin typeface="Monotype Corsiva" pitchFamily="66" charset="0"/>
              </a:rPr>
              <a:t>В каждом лукошке кошка,</a:t>
            </a:r>
          </a:p>
          <a:p>
            <a:r>
              <a:rPr lang="ru-RU" sz="4800" dirty="0">
                <a:solidFill>
                  <a:schemeClr val="tx1"/>
                </a:solidFill>
                <a:latin typeface="Monotype Corsiva" pitchFamily="66" charset="0"/>
              </a:rPr>
              <a:t>Кошки в лукошках шьют старушкам сапожки</a:t>
            </a:r>
            <a:r>
              <a:rPr lang="ru-RU" sz="4800" dirty="0" smtClean="0">
                <a:solidFill>
                  <a:schemeClr val="tx1"/>
                </a:solidFill>
                <a:latin typeface="Monotype Corsiva" pitchFamily="66" charset="0"/>
              </a:rPr>
              <a:t>.</a:t>
            </a:r>
          </a:p>
          <a:p>
            <a:endParaRPr lang="ru-RU" sz="4800" dirty="0">
              <a:solidFill>
                <a:schemeClr val="tx1"/>
              </a:solidFill>
              <a:latin typeface="Monotype Corsiva" pitchFamily="66" charset="0"/>
            </a:endParaRPr>
          </a:p>
          <a:p>
            <a:endParaRPr lang="ru-RU" sz="48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90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3558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32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r>
              <a:rPr lang="ru-RU" sz="4400" dirty="0" smtClean="0">
                <a:solidFill>
                  <a:schemeClr val="tx1"/>
                </a:solidFill>
                <a:latin typeface="Monotype Corsiva" pitchFamily="66" charset="0"/>
              </a:rPr>
              <a:t>Как </a:t>
            </a:r>
            <a:r>
              <a:rPr lang="ru-RU" sz="4400" dirty="0">
                <a:solidFill>
                  <a:schemeClr val="tx1"/>
                </a:solidFill>
                <a:latin typeface="Monotype Corsiva" pitchFamily="66" charset="0"/>
              </a:rPr>
              <a:t>на пишущей машинке</a:t>
            </a:r>
          </a:p>
          <a:p>
            <a:r>
              <a:rPr lang="ru-RU" sz="4400" dirty="0" smtClean="0">
                <a:solidFill>
                  <a:schemeClr val="tx1"/>
                </a:solidFill>
                <a:latin typeface="Monotype Corsiva" pitchFamily="66" charset="0"/>
              </a:rPr>
              <a:t>Две </a:t>
            </a:r>
            <a:r>
              <a:rPr lang="ru-RU" sz="4400" dirty="0">
                <a:solidFill>
                  <a:schemeClr val="tx1"/>
                </a:solidFill>
                <a:latin typeface="Monotype Corsiva" pitchFamily="66" charset="0"/>
              </a:rPr>
              <a:t>хорошенькие свинки:</a:t>
            </a:r>
          </a:p>
          <a:p>
            <a:r>
              <a:rPr lang="ru-RU" sz="4400" dirty="0" smtClean="0">
                <a:solidFill>
                  <a:schemeClr val="tx1"/>
                </a:solidFill>
                <a:latin typeface="Monotype Corsiva" pitchFamily="66" charset="0"/>
              </a:rPr>
              <a:t>Туки-туки-туки-тук</a:t>
            </a:r>
            <a:r>
              <a:rPr lang="ru-RU" sz="4400" dirty="0">
                <a:solidFill>
                  <a:schemeClr val="tx1"/>
                </a:solidFill>
                <a:latin typeface="Monotype Corsiva" pitchFamily="66" charset="0"/>
              </a:rPr>
              <a:t>!</a:t>
            </a:r>
          </a:p>
          <a:p>
            <a:r>
              <a:rPr lang="ru-RU" sz="4400" dirty="0" smtClean="0">
                <a:solidFill>
                  <a:schemeClr val="tx1"/>
                </a:solidFill>
                <a:latin typeface="Monotype Corsiva" pitchFamily="66" charset="0"/>
              </a:rPr>
              <a:t>Туки-туки-туки-тук</a:t>
            </a:r>
            <a:r>
              <a:rPr lang="ru-RU" sz="4400" dirty="0">
                <a:solidFill>
                  <a:schemeClr val="tx1"/>
                </a:solidFill>
                <a:latin typeface="Monotype Corsiva" pitchFamily="66" charset="0"/>
              </a:rPr>
              <a:t>!</a:t>
            </a:r>
          </a:p>
          <a:p>
            <a:r>
              <a:rPr lang="ru-RU" sz="4400" dirty="0" smtClean="0">
                <a:solidFill>
                  <a:schemeClr val="tx1"/>
                </a:solidFill>
                <a:latin typeface="Monotype Corsiva" pitchFamily="66" charset="0"/>
              </a:rPr>
              <a:t>И </a:t>
            </a:r>
            <a:r>
              <a:rPr lang="ru-RU" sz="4400" dirty="0">
                <a:solidFill>
                  <a:schemeClr val="tx1"/>
                </a:solidFill>
                <a:latin typeface="Monotype Corsiva" pitchFamily="66" charset="0"/>
              </a:rPr>
              <a:t>постукивают,</a:t>
            </a:r>
          </a:p>
          <a:p>
            <a:r>
              <a:rPr lang="ru-RU" sz="4400" dirty="0" smtClean="0">
                <a:solidFill>
                  <a:schemeClr val="tx1"/>
                </a:solidFill>
                <a:latin typeface="Monotype Corsiva" pitchFamily="66" charset="0"/>
              </a:rPr>
              <a:t>И </a:t>
            </a:r>
            <a:r>
              <a:rPr lang="ru-RU" sz="4400" dirty="0">
                <a:solidFill>
                  <a:schemeClr val="tx1"/>
                </a:solidFill>
                <a:latin typeface="Monotype Corsiva" pitchFamily="66" charset="0"/>
              </a:rPr>
              <a:t>похрюкивают:</a:t>
            </a:r>
          </a:p>
          <a:p>
            <a:r>
              <a:rPr lang="ru-RU" sz="4400" dirty="0" smtClean="0">
                <a:solidFill>
                  <a:schemeClr val="tx1"/>
                </a:solidFill>
                <a:latin typeface="Monotype Corsiva" pitchFamily="66" charset="0"/>
              </a:rPr>
              <a:t>Хрюки-хрюки-хрюки-хрюк</a:t>
            </a:r>
            <a:r>
              <a:rPr lang="ru-RU" sz="4400" dirty="0">
                <a:solidFill>
                  <a:schemeClr val="tx1"/>
                </a:solidFill>
                <a:latin typeface="Monotype Corsiva" pitchFamily="66" charset="0"/>
              </a:rPr>
              <a:t>!</a:t>
            </a:r>
          </a:p>
          <a:p>
            <a:r>
              <a:rPr lang="ru-RU" sz="4400" dirty="0" smtClean="0">
                <a:solidFill>
                  <a:schemeClr val="tx1"/>
                </a:solidFill>
                <a:latin typeface="Monotype Corsiva" pitchFamily="66" charset="0"/>
              </a:rPr>
              <a:t>Хрюки-хрюки-хрюки-хрюк!</a:t>
            </a:r>
          </a:p>
          <a:p>
            <a:endParaRPr lang="ru-RU" sz="4400" dirty="0">
              <a:solidFill>
                <a:schemeClr val="tx1"/>
              </a:solidFill>
              <a:latin typeface="Monotype Corsiva" pitchFamily="66" charset="0"/>
            </a:endParaRPr>
          </a:p>
          <a:p>
            <a:endParaRPr lang="ru-RU" sz="44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5424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147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4</cp:revision>
  <dcterms:created xsi:type="dcterms:W3CDTF">2015-10-11T15:42:37Z</dcterms:created>
  <dcterms:modified xsi:type="dcterms:W3CDTF">2016-02-11T15:56:05Z</dcterms:modified>
</cp:coreProperties>
</file>