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C079-C0A6-4BFB-8E1B-33EA211BBCAA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16C4-DB91-442F-94CA-CE5D4B13A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98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C079-C0A6-4BFB-8E1B-33EA211BBCAA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16C4-DB91-442F-94CA-CE5D4B13A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73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C079-C0A6-4BFB-8E1B-33EA211BBCAA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16C4-DB91-442F-94CA-CE5D4B13A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91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C079-C0A6-4BFB-8E1B-33EA211BBCAA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16C4-DB91-442F-94CA-CE5D4B13A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33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C079-C0A6-4BFB-8E1B-33EA211BBCAA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16C4-DB91-442F-94CA-CE5D4B13A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12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C079-C0A6-4BFB-8E1B-33EA211BBCAA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16C4-DB91-442F-94CA-CE5D4B13A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92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C079-C0A6-4BFB-8E1B-33EA211BBCAA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16C4-DB91-442F-94CA-CE5D4B13A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53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C079-C0A6-4BFB-8E1B-33EA211BBCAA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16C4-DB91-442F-94CA-CE5D4B13A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04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C079-C0A6-4BFB-8E1B-33EA211BBCAA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16C4-DB91-442F-94CA-CE5D4B13A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066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C079-C0A6-4BFB-8E1B-33EA211BBCAA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16C4-DB91-442F-94CA-CE5D4B13A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375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C079-C0A6-4BFB-8E1B-33EA211BBCAA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16C4-DB91-442F-94CA-CE5D4B13A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95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BC079-C0A6-4BFB-8E1B-33EA211BBCAA}" type="datetimeFigureOut">
              <a:rPr lang="ru-RU" smtClean="0"/>
              <a:t>19.09.2015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516C4-DB91-442F-94CA-CE5D4B13A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68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\image (7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0832"/>
            <a:ext cx="8784976" cy="619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990656" cy="324036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«У страха глаза велики»</a:t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русская народная сказка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749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скороговорка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4525963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Раз дрова, два дрова, три дрова</a:t>
            </a:r>
            <a:endParaRPr lang="ru-RU" sz="4400" b="1" dirty="0"/>
          </a:p>
        </p:txBody>
      </p:sp>
      <p:pic>
        <p:nvPicPr>
          <p:cNvPr id="2050" name="Picture 2" descr="E:\Фото\330026694634_85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80928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519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Речевая разминка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ru-RU" sz="4400" b="1" i="1" dirty="0" smtClean="0"/>
              <a:t>При-</a:t>
            </a:r>
            <a:r>
              <a:rPr lang="ru-RU" sz="4400" b="1" i="1" dirty="0" err="1" smtClean="0"/>
              <a:t>го</a:t>
            </a:r>
            <a:r>
              <a:rPr lang="ru-RU" sz="4400" b="1" i="1" dirty="0" smtClean="0"/>
              <a:t>-</a:t>
            </a:r>
            <a:r>
              <a:rPr lang="ru-RU" sz="4400" b="1" i="1" dirty="0" err="1" smtClean="0"/>
              <a:t>ва-ри-ва-ет</a:t>
            </a:r>
            <a:endParaRPr lang="ru-RU" sz="4400" b="1" i="1" dirty="0" smtClean="0"/>
          </a:p>
          <a:p>
            <a:r>
              <a:rPr lang="ru-RU" sz="4400" b="1" i="1" dirty="0" err="1" smtClean="0"/>
              <a:t>Пе</a:t>
            </a:r>
            <a:r>
              <a:rPr lang="ru-RU" sz="4400" b="1" i="1" dirty="0" smtClean="0"/>
              <a:t>-ре-</a:t>
            </a:r>
            <a:r>
              <a:rPr lang="ru-RU" sz="4400" b="1" i="1" dirty="0" err="1" smtClean="0"/>
              <a:t>пу</a:t>
            </a:r>
            <a:r>
              <a:rPr lang="ru-RU" sz="4400" b="1" i="1" dirty="0" smtClean="0"/>
              <a:t>-га-</a:t>
            </a:r>
            <a:r>
              <a:rPr lang="ru-RU" sz="4400" b="1" i="1" dirty="0" err="1" smtClean="0"/>
              <a:t>лась</a:t>
            </a:r>
            <a:endParaRPr lang="ru-RU" sz="4400" b="1" i="1" dirty="0" smtClean="0"/>
          </a:p>
          <a:p>
            <a:r>
              <a:rPr lang="ru-RU" sz="4400" b="1" i="1" dirty="0" smtClean="0"/>
              <a:t>То-</a:t>
            </a:r>
            <a:r>
              <a:rPr lang="ru-RU" sz="4400" b="1" i="1" dirty="0" err="1" smtClean="0"/>
              <a:t>ро</a:t>
            </a:r>
            <a:r>
              <a:rPr lang="ru-RU" sz="4400" b="1" i="1" dirty="0" smtClean="0"/>
              <a:t>-пил-</a:t>
            </a:r>
            <a:r>
              <a:rPr lang="ru-RU" sz="4400" b="1" i="1" dirty="0" err="1" smtClean="0"/>
              <a:t>ся</a:t>
            </a:r>
            <a:endParaRPr lang="ru-RU" sz="4400" b="1" i="1" dirty="0" smtClean="0"/>
          </a:p>
          <a:p>
            <a:r>
              <a:rPr lang="ru-RU" sz="4400" b="1" i="1" dirty="0" err="1" smtClean="0"/>
              <a:t>По-да-вил-ся</a:t>
            </a:r>
            <a:endParaRPr lang="ru-RU" sz="4400" b="1" i="1" dirty="0" smtClean="0"/>
          </a:p>
          <a:p>
            <a:r>
              <a:rPr lang="ru-RU" sz="4400" b="1" i="1" dirty="0" err="1" smtClean="0"/>
              <a:t>Мас</a:t>
            </a:r>
            <a:r>
              <a:rPr lang="ru-RU" sz="4400" b="1" i="1" dirty="0" smtClean="0"/>
              <a:t>-ли-</a:t>
            </a:r>
            <a:r>
              <a:rPr lang="ru-RU" sz="4400" b="1" i="1" dirty="0" err="1" smtClean="0"/>
              <a:t>це</a:t>
            </a:r>
            <a:endParaRPr lang="ru-RU" sz="4400" b="1" i="1" dirty="0" smtClean="0"/>
          </a:p>
          <a:p>
            <a:r>
              <a:rPr lang="ru-RU" sz="4400" b="1" i="1" dirty="0" smtClean="0"/>
              <a:t>Ко-</a:t>
            </a:r>
            <a:r>
              <a:rPr lang="ru-RU" sz="4400" b="1" i="1" dirty="0" err="1" smtClean="0"/>
              <a:t>ро</a:t>
            </a:r>
            <a:r>
              <a:rPr lang="ru-RU" sz="4400" b="1" i="1" dirty="0" smtClean="0"/>
              <a:t>-</a:t>
            </a:r>
            <a:r>
              <a:rPr lang="ru-RU" sz="4400" b="1" i="1" dirty="0" err="1" smtClean="0"/>
              <a:t>вуш</a:t>
            </a:r>
            <a:r>
              <a:rPr lang="ru-RU" sz="4400" b="1" i="1" dirty="0" smtClean="0"/>
              <a:t>-ка</a:t>
            </a:r>
            <a:endParaRPr lang="ru-RU" sz="4400" b="1" i="1" dirty="0"/>
          </a:p>
        </p:txBody>
      </p:sp>
      <p:pic>
        <p:nvPicPr>
          <p:cNvPr id="3074" name="Picture 2" descr="E:\Фото\картинки животных\76205053_large_0_507b5_7450a82b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53803"/>
            <a:ext cx="4299571" cy="440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204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107504" y="260648"/>
            <a:ext cx="4536504" cy="633670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effectLst/>
                <a:latin typeface="Arial"/>
              </a:rPr>
              <a:t>Темноты боится Петя.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effectLst/>
                <a:latin typeface="Arial"/>
              </a:rPr>
              <a:t>Петя маме говорит: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effectLst/>
                <a:latin typeface="Arial"/>
              </a:rPr>
              <a:t>- Можно, мама, спать при свете?.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effectLst/>
                <a:latin typeface="Arial"/>
              </a:rPr>
              <a:t>Пусть всю ночь огонь горит.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effectLst/>
                <a:latin typeface="Arial"/>
              </a:rPr>
              <a:t>Отвечает мама: - Нет!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effectLst/>
                <a:latin typeface="Arial"/>
              </a:rPr>
              <a:t>Щелк - и выключила свет.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effectLst/>
                <a:latin typeface="Arial"/>
              </a:rPr>
              <a:t>Стало тихо и темно.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effectLst/>
                <a:latin typeface="Arial"/>
              </a:rPr>
              <a:t>Свежий ветер дул в окно.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effectLst/>
                <a:latin typeface="Arial"/>
              </a:rPr>
              <a:t>В темноте увидел Петя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effectLst/>
                <a:latin typeface="Arial"/>
              </a:rPr>
              <a:t>Человека у стены.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effectLst/>
                <a:latin typeface="Arial"/>
              </a:rPr>
              <a:t>Оказалось на рассвете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effectLst/>
                <a:latin typeface="Arial"/>
              </a:rPr>
              <a:t>Это куртка и штаны.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4788024" y="260648"/>
            <a:ext cx="4355976" cy="6408712"/>
          </a:xfrm>
        </p:spPr>
        <p:txBody>
          <a:bodyPr>
            <a:normAutofit fontScale="77500" lnSpcReduction="20000"/>
          </a:bodyPr>
          <a:lstStyle/>
          <a:p>
            <a:r>
              <a:rPr lang="ru-RU" sz="3400" b="1" i="1" dirty="0" smtClean="0">
                <a:solidFill>
                  <a:srgbClr val="002060"/>
                </a:solidFill>
                <a:effectLst/>
                <a:latin typeface="Arial"/>
              </a:rPr>
              <a:t>Рукавами, как руками,</a:t>
            </a:r>
          </a:p>
          <a:p>
            <a:r>
              <a:rPr lang="ru-RU" sz="3400" b="1" i="1" dirty="0" smtClean="0">
                <a:solidFill>
                  <a:srgbClr val="002060"/>
                </a:solidFill>
                <a:effectLst/>
                <a:latin typeface="Arial"/>
              </a:rPr>
              <a:t>Куртка двигала слегка,</a:t>
            </a:r>
          </a:p>
          <a:p>
            <a:r>
              <a:rPr lang="ru-RU" sz="3400" b="1" i="1" dirty="0" smtClean="0">
                <a:solidFill>
                  <a:srgbClr val="002060"/>
                </a:solidFill>
                <a:effectLst/>
                <a:latin typeface="Arial"/>
              </a:rPr>
              <a:t>А штаны плясали сами</a:t>
            </a:r>
          </a:p>
          <a:p>
            <a:r>
              <a:rPr lang="ru-RU" sz="3400" b="1" i="1" dirty="0" smtClean="0">
                <a:solidFill>
                  <a:srgbClr val="002060"/>
                </a:solidFill>
                <a:effectLst/>
                <a:latin typeface="Arial"/>
              </a:rPr>
              <a:t>От ночного ветерка.</a:t>
            </a:r>
          </a:p>
          <a:p>
            <a:r>
              <a:rPr lang="ru-RU" sz="3400" b="1" i="1" dirty="0" smtClean="0">
                <a:solidFill>
                  <a:srgbClr val="002060"/>
                </a:solidFill>
                <a:effectLst/>
                <a:latin typeface="Arial"/>
              </a:rPr>
              <a:t>В темноте увидел Петя</a:t>
            </a:r>
          </a:p>
          <a:p>
            <a:r>
              <a:rPr lang="ru-RU" sz="3400" b="1" i="1" dirty="0" smtClean="0">
                <a:solidFill>
                  <a:srgbClr val="002060"/>
                </a:solidFill>
                <a:effectLst/>
                <a:latin typeface="Arial"/>
              </a:rPr>
              <a:t>Ступу с бабою-ягой.</a:t>
            </a:r>
          </a:p>
          <a:p>
            <a:r>
              <a:rPr lang="ru-RU" sz="3400" b="1" i="1" dirty="0" smtClean="0">
                <a:solidFill>
                  <a:srgbClr val="002060"/>
                </a:solidFill>
                <a:effectLst/>
                <a:latin typeface="Arial"/>
              </a:rPr>
              <a:t>Оказалось на рассвете</a:t>
            </a:r>
          </a:p>
          <a:p>
            <a:r>
              <a:rPr lang="ru-RU" sz="3400" b="1" i="1" dirty="0" smtClean="0">
                <a:solidFill>
                  <a:srgbClr val="002060"/>
                </a:solidFill>
                <a:effectLst/>
                <a:latin typeface="Arial"/>
              </a:rPr>
              <a:t>Это печка с кочергой.</a:t>
            </a:r>
          </a:p>
          <a:p>
            <a:r>
              <a:rPr lang="ru-RU" sz="3400" b="1" i="1" dirty="0" smtClean="0">
                <a:solidFill>
                  <a:srgbClr val="002060"/>
                </a:solidFill>
                <a:effectLst/>
                <a:latin typeface="Arial"/>
              </a:rPr>
              <a:t>Это печь,</a:t>
            </a:r>
          </a:p>
          <a:p>
            <a:r>
              <a:rPr lang="ru-RU" sz="3400" b="1" i="1" dirty="0" smtClean="0">
                <a:solidFill>
                  <a:srgbClr val="002060"/>
                </a:solidFill>
                <a:effectLst/>
                <a:latin typeface="Arial"/>
              </a:rPr>
              <a:t>А не яга,</a:t>
            </a:r>
          </a:p>
          <a:p>
            <a:r>
              <a:rPr lang="ru-RU" sz="3400" b="1" i="1" dirty="0" smtClean="0">
                <a:solidFill>
                  <a:srgbClr val="002060"/>
                </a:solidFill>
                <a:effectLst/>
                <a:latin typeface="Arial"/>
              </a:rPr>
              <a:t>Не нога,</a:t>
            </a:r>
          </a:p>
          <a:p>
            <a:r>
              <a:rPr lang="ru-RU" sz="3400" b="1" i="1" dirty="0" smtClean="0">
                <a:solidFill>
                  <a:srgbClr val="002060"/>
                </a:solidFill>
                <a:effectLst/>
                <a:latin typeface="Arial"/>
              </a:rPr>
              <a:t>А кочерга!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2567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332656"/>
            <a:ext cx="5652120" cy="5472608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В темноте увидел Петя: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Сверху смотрит великан.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Оказалось на рассвете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Это старый чемодан.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Высоко - на крышу </a:t>
            </a:r>
            <a:r>
              <a:rPr lang="ru-RU" b="1" i="1" dirty="0" err="1">
                <a:solidFill>
                  <a:srgbClr val="002060"/>
                </a:solidFill>
              </a:rPr>
              <a:t>шкапа</a:t>
            </a:r>
            <a:endParaRPr lang="ru-RU" b="1" i="1" dirty="0">
              <a:solidFill>
                <a:srgbClr val="002060"/>
              </a:solidFill>
            </a:endParaRPr>
          </a:p>
          <a:p>
            <a:r>
              <a:rPr lang="ru-RU" b="1" i="1" dirty="0">
                <a:solidFill>
                  <a:srgbClr val="002060"/>
                </a:solidFill>
              </a:rPr>
              <a:t>Чемодан поставил папа,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И светились два замка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При луне, как два зрачка.</a:t>
            </a:r>
          </a:p>
          <a:p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1600200"/>
            <a:ext cx="3517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374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Какие пословицы соответствуют сказке?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478112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Где ум, там и толк.</a:t>
            </a:r>
          </a:p>
          <a:p>
            <a:r>
              <a:rPr lang="ru-RU" sz="3600" b="1" dirty="0" smtClean="0"/>
              <a:t>Кто вчера солгал, тому завтра не поверят.</a:t>
            </a:r>
          </a:p>
          <a:p>
            <a:r>
              <a:rPr lang="ru-RU" sz="3600" b="1" dirty="0" smtClean="0"/>
              <a:t>Мир освещается солнцем, а человек знаниями.</a:t>
            </a:r>
          </a:p>
          <a:p>
            <a:r>
              <a:rPr lang="ru-RU" sz="3600" b="1" dirty="0" smtClean="0"/>
              <a:t>Робкого и тень страшит.</a:t>
            </a:r>
          </a:p>
          <a:p>
            <a:r>
              <a:rPr lang="ru-RU" sz="3600" b="1" dirty="0" smtClean="0"/>
              <a:t>Не откладывай на завтра то, что можно сделать сегодня.</a:t>
            </a:r>
            <a:endParaRPr lang="ru-RU" sz="3600" b="1" dirty="0"/>
          </a:p>
        </p:txBody>
      </p:sp>
      <p:pic>
        <p:nvPicPr>
          <p:cNvPr id="5122" name="Picture 2" descr="E:\Фото\блестяшки\9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45224"/>
            <a:ext cx="128587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339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212</Words>
  <Application>Microsoft Office PowerPoint</Application>
  <PresentationFormat>Экран (4:3)</PresentationFormat>
  <Paragraphs>48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«У страха глаза велики» русская народная сказка</vt:lpstr>
      <vt:lpstr>скороговорка</vt:lpstr>
      <vt:lpstr>Речевая разминка</vt:lpstr>
      <vt:lpstr>Презентация PowerPoint</vt:lpstr>
      <vt:lpstr>Презентация PowerPoint</vt:lpstr>
      <vt:lpstr>Какие пословицы соответствуют сказке?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 страха глаза велики» русская народная сказка</dc:title>
  <dc:creator>Пользователь</dc:creator>
  <cp:lastModifiedBy>Пользователь</cp:lastModifiedBy>
  <cp:revision>4</cp:revision>
  <dcterms:created xsi:type="dcterms:W3CDTF">2015-09-19T09:41:50Z</dcterms:created>
  <dcterms:modified xsi:type="dcterms:W3CDTF">2015-09-19T10:20:48Z</dcterms:modified>
</cp:coreProperties>
</file>