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95BD4-9B75-4B7E-9D67-CBB7EBEB27B3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138A946-40BD-474A-B9C1-B69BAA6A1915}">
      <dgm:prSet/>
      <dgm:spPr/>
      <dgm:t>
        <a:bodyPr/>
        <a:lstStyle/>
        <a:p>
          <a:pPr rtl="0"/>
          <a:r>
            <a:rPr lang="en-US" b="1" dirty="0" smtClean="0"/>
            <a:t>Must </a:t>
          </a:r>
          <a:endParaRPr lang="ru-RU" b="1" dirty="0"/>
        </a:p>
      </dgm:t>
    </dgm:pt>
    <dgm:pt modelId="{E7EC6C68-6E1B-4C39-82D2-1A2FDE147FAC}" type="parTrans" cxnId="{771D8AB4-9273-4BE1-A305-12006AD02686}">
      <dgm:prSet/>
      <dgm:spPr/>
      <dgm:t>
        <a:bodyPr/>
        <a:lstStyle/>
        <a:p>
          <a:endParaRPr lang="ru-RU" b="1"/>
        </a:p>
      </dgm:t>
    </dgm:pt>
    <dgm:pt modelId="{5D7DEB70-285E-4509-971C-0FD67980E33C}" type="sibTrans" cxnId="{771D8AB4-9273-4BE1-A305-12006AD02686}">
      <dgm:prSet/>
      <dgm:spPr/>
      <dgm:t>
        <a:bodyPr/>
        <a:lstStyle/>
        <a:p>
          <a:endParaRPr lang="ru-RU" b="1"/>
        </a:p>
      </dgm:t>
    </dgm:pt>
    <dgm:pt modelId="{C0DD93E1-04DC-4C1A-894A-47CDD3334291}">
      <dgm:prSet/>
      <dgm:spPr/>
      <dgm:t>
        <a:bodyPr/>
        <a:lstStyle/>
        <a:p>
          <a:pPr rtl="0"/>
          <a:r>
            <a:rPr lang="en-US" b="1" dirty="0" smtClean="0"/>
            <a:t>Can</a:t>
          </a:r>
          <a:endParaRPr lang="ru-RU" b="1" dirty="0"/>
        </a:p>
      </dgm:t>
    </dgm:pt>
    <dgm:pt modelId="{8B8CCB45-E245-4DB4-8433-C3DB10F398E1}" type="parTrans" cxnId="{853F2EC6-E88E-4B27-BF14-6AE9A8BAB2F0}">
      <dgm:prSet/>
      <dgm:spPr/>
      <dgm:t>
        <a:bodyPr/>
        <a:lstStyle/>
        <a:p>
          <a:endParaRPr lang="ru-RU" b="1"/>
        </a:p>
      </dgm:t>
    </dgm:pt>
    <dgm:pt modelId="{F0614164-7985-4853-9F8F-8CB613C1E0B4}" type="sibTrans" cxnId="{853F2EC6-E88E-4B27-BF14-6AE9A8BAB2F0}">
      <dgm:prSet/>
      <dgm:spPr/>
      <dgm:t>
        <a:bodyPr/>
        <a:lstStyle/>
        <a:p>
          <a:endParaRPr lang="ru-RU" b="1"/>
        </a:p>
      </dgm:t>
    </dgm:pt>
    <dgm:pt modelId="{43563B14-8797-478B-BF03-E35102133359}">
      <dgm:prSet/>
      <dgm:spPr/>
      <dgm:t>
        <a:bodyPr/>
        <a:lstStyle/>
        <a:p>
          <a:pPr rtl="0"/>
          <a:r>
            <a:rPr lang="en-US" b="1" smtClean="0"/>
            <a:t>May</a:t>
          </a:r>
          <a:endParaRPr lang="ru-RU" b="1"/>
        </a:p>
      </dgm:t>
    </dgm:pt>
    <dgm:pt modelId="{42E20E74-BE2C-4B00-8EC8-E8EA913EF882}" type="parTrans" cxnId="{313834C1-69CA-403B-BD1F-F86AB86221C3}">
      <dgm:prSet/>
      <dgm:spPr/>
      <dgm:t>
        <a:bodyPr/>
        <a:lstStyle/>
        <a:p>
          <a:endParaRPr lang="ru-RU" b="1"/>
        </a:p>
      </dgm:t>
    </dgm:pt>
    <dgm:pt modelId="{73E20E0B-1FFB-4704-A888-945262CEE370}" type="sibTrans" cxnId="{313834C1-69CA-403B-BD1F-F86AB86221C3}">
      <dgm:prSet/>
      <dgm:spPr/>
      <dgm:t>
        <a:bodyPr/>
        <a:lstStyle/>
        <a:p>
          <a:endParaRPr lang="ru-RU" b="1"/>
        </a:p>
      </dgm:t>
    </dgm:pt>
    <dgm:pt modelId="{02F25FA9-2D2F-4CE1-BC4C-8A31F4E4C310}">
      <dgm:prSet/>
      <dgm:spPr/>
      <dgm:t>
        <a:bodyPr/>
        <a:lstStyle/>
        <a:p>
          <a:pPr rtl="0"/>
          <a:r>
            <a:rPr lang="en-US" b="1" smtClean="0"/>
            <a:t>Need</a:t>
          </a:r>
          <a:endParaRPr lang="ru-RU" b="1"/>
        </a:p>
      </dgm:t>
    </dgm:pt>
    <dgm:pt modelId="{3C345259-C965-4EB1-953F-2CAE9C0D8675}" type="parTrans" cxnId="{3E8755E4-C48E-4BBE-8FD8-2179C7855B98}">
      <dgm:prSet/>
      <dgm:spPr/>
      <dgm:t>
        <a:bodyPr/>
        <a:lstStyle/>
        <a:p>
          <a:endParaRPr lang="ru-RU" b="1"/>
        </a:p>
      </dgm:t>
    </dgm:pt>
    <dgm:pt modelId="{17732D16-72F1-4406-B79E-A79FA5696D84}" type="sibTrans" cxnId="{3E8755E4-C48E-4BBE-8FD8-2179C7855B98}">
      <dgm:prSet/>
      <dgm:spPr/>
      <dgm:t>
        <a:bodyPr/>
        <a:lstStyle/>
        <a:p>
          <a:endParaRPr lang="ru-RU" b="1"/>
        </a:p>
      </dgm:t>
    </dgm:pt>
    <dgm:pt modelId="{CD37C0A0-FED6-448A-BDC6-2E0189C8FBE5}">
      <dgm:prSet/>
      <dgm:spPr/>
      <dgm:t>
        <a:bodyPr/>
        <a:lstStyle/>
        <a:p>
          <a:pPr rtl="0"/>
          <a:r>
            <a:rPr lang="en-US" b="1" dirty="0" smtClean="0"/>
            <a:t>Ought to</a:t>
          </a:r>
          <a:endParaRPr lang="ru-RU" b="1" dirty="0"/>
        </a:p>
      </dgm:t>
    </dgm:pt>
    <dgm:pt modelId="{40AE1284-8737-477D-A8E0-0E665E63B1FD}" type="parTrans" cxnId="{B85775F3-73D5-431E-A5F1-2607F1038D80}">
      <dgm:prSet/>
      <dgm:spPr/>
      <dgm:t>
        <a:bodyPr/>
        <a:lstStyle/>
        <a:p>
          <a:endParaRPr lang="ru-RU" b="1"/>
        </a:p>
      </dgm:t>
    </dgm:pt>
    <dgm:pt modelId="{4EE1BB34-B741-4406-81A0-75C948937C06}" type="sibTrans" cxnId="{B85775F3-73D5-431E-A5F1-2607F1038D80}">
      <dgm:prSet/>
      <dgm:spPr/>
      <dgm:t>
        <a:bodyPr/>
        <a:lstStyle/>
        <a:p>
          <a:endParaRPr lang="ru-RU" b="1"/>
        </a:p>
      </dgm:t>
    </dgm:pt>
    <dgm:pt modelId="{DC725620-2AF8-4C0B-A10C-6F4A01449698}">
      <dgm:prSet/>
      <dgm:spPr/>
      <dgm:t>
        <a:bodyPr/>
        <a:lstStyle/>
        <a:p>
          <a:pPr rtl="0"/>
          <a:r>
            <a:rPr lang="en-US" b="1" smtClean="0"/>
            <a:t>Have to</a:t>
          </a:r>
          <a:endParaRPr lang="ru-RU" b="1"/>
        </a:p>
      </dgm:t>
    </dgm:pt>
    <dgm:pt modelId="{D1A6C518-E5EF-40F0-A539-E840AA2887B2}" type="parTrans" cxnId="{893CED59-68A5-42B7-ACB2-104E12907290}">
      <dgm:prSet/>
      <dgm:spPr/>
      <dgm:t>
        <a:bodyPr/>
        <a:lstStyle/>
        <a:p>
          <a:endParaRPr lang="ru-RU" b="1"/>
        </a:p>
      </dgm:t>
    </dgm:pt>
    <dgm:pt modelId="{2CF79A74-D1C1-4691-989B-6A0ED60098B4}" type="sibTrans" cxnId="{893CED59-68A5-42B7-ACB2-104E12907290}">
      <dgm:prSet/>
      <dgm:spPr/>
      <dgm:t>
        <a:bodyPr/>
        <a:lstStyle/>
        <a:p>
          <a:endParaRPr lang="ru-RU" b="1"/>
        </a:p>
      </dgm:t>
    </dgm:pt>
    <dgm:pt modelId="{F005E09A-DF3E-471B-B6DD-60CCF76EB22D}">
      <dgm:prSet/>
      <dgm:spPr/>
      <dgm:t>
        <a:bodyPr/>
        <a:lstStyle/>
        <a:p>
          <a:pPr rtl="0"/>
          <a:r>
            <a:rPr lang="en-US" b="1" smtClean="0"/>
            <a:t>Be able to</a:t>
          </a:r>
          <a:endParaRPr lang="ru-RU" b="1"/>
        </a:p>
      </dgm:t>
    </dgm:pt>
    <dgm:pt modelId="{C5B81BCD-237F-4943-A6F0-EB8D2A98B924}" type="parTrans" cxnId="{DAF25FC8-0905-486E-9C2F-800C8873E1C5}">
      <dgm:prSet/>
      <dgm:spPr/>
      <dgm:t>
        <a:bodyPr/>
        <a:lstStyle/>
        <a:p>
          <a:endParaRPr lang="ru-RU" b="1"/>
        </a:p>
      </dgm:t>
    </dgm:pt>
    <dgm:pt modelId="{3894FDBA-1D97-4117-92E5-58AC899ED2FC}" type="sibTrans" cxnId="{DAF25FC8-0905-486E-9C2F-800C8873E1C5}">
      <dgm:prSet/>
      <dgm:spPr/>
      <dgm:t>
        <a:bodyPr/>
        <a:lstStyle/>
        <a:p>
          <a:endParaRPr lang="ru-RU" b="1"/>
        </a:p>
      </dgm:t>
    </dgm:pt>
    <dgm:pt modelId="{242FEA7C-9335-4B6E-8396-D9286CD56D44}">
      <dgm:prSet/>
      <dgm:spPr/>
      <dgm:t>
        <a:bodyPr/>
        <a:lstStyle/>
        <a:p>
          <a:pPr rtl="0"/>
          <a:r>
            <a:rPr lang="en-US" b="1" smtClean="0"/>
            <a:t>Might</a:t>
          </a:r>
          <a:endParaRPr lang="ru-RU" b="1"/>
        </a:p>
      </dgm:t>
    </dgm:pt>
    <dgm:pt modelId="{0D51325F-074A-45FB-BE52-DACE0E4582EE}" type="parTrans" cxnId="{275A32E6-0E93-4235-AF64-EC9C64DC4CF3}">
      <dgm:prSet/>
      <dgm:spPr/>
      <dgm:t>
        <a:bodyPr/>
        <a:lstStyle/>
        <a:p>
          <a:endParaRPr lang="ru-RU" b="1"/>
        </a:p>
      </dgm:t>
    </dgm:pt>
    <dgm:pt modelId="{EF0B3419-15CE-429E-915F-24FCB899467B}" type="sibTrans" cxnId="{275A32E6-0E93-4235-AF64-EC9C64DC4CF3}">
      <dgm:prSet/>
      <dgm:spPr/>
      <dgm:t>
        <a:bodyPr/>
        <a:lstStyle/>
        <a:p>
          <a:endParaRPr lang="ru-RU" b="1"/>
        </a:p>
      </dgm:t>
    </dgm:pt>
    <dgm:pt modelId="{DB865400-A7EA-493F-A231-15FA908042FE}">
      <dgm:prSet/>
      <dgm:spPr/>
      <dgm:t>
        <a:bodyPr/>
        <a:lstStyle/>
        <a:p>
          <a:pPr rtl="0"/>
          <a:r>
            <a:rPr lang="en-US" b="1" smtClean="0"/>
            <a:t>Should </a:t>
          </a:r>
          <a:endParaRPr lang="ru-RU" b="1"/>
        </a:p>
      </dgm:t>
    </dgm:pt>
    <dgm:pt modelId="{B19E5788-0E43-43EB-B57B-AC318A2EB679}" type="parTrans" cxnId="{428C874C-90BC-47AA-9D57-3D6E439E30B0}">
      <dgm:prSet/>
      <dgm:spPr/>
      <dgm:t>
        <a:bodyPr/>
        <a:lstStyle/>
        <a:p>
          <a:endParaRPr lang="ru-RU" b="1"/>
        </a:p>
      </dgm:t>
    </dgm:pt>
    <dgm:pt modelId="{2EBAD611-DAE0-4B11-95AA-67700B930CC4}" type="sibTrans" cxnId="{428C874C-90BC-47AA-9D57-3D6E439E30B0}">
      <dgm:prSet/>
      <dgm:spPr/>
      <dgm:t>
        <a:bodyPr/>
        <a:lstStyle/>
        <a:p>
          <a:endParaRPr lang="ru-RU" b="1"/>
        </a:p>
      </dgm:t>
    </dgm:pt>
    <dgm:pt modelId="{CEF0D1C7-AA0D-4428-B302-7107599F8D54}">
      <dgm:prSet/>
      <dgm:spPr/>
      <dgm:t>
        <a:bodyPr/>
        <a:lstStyle/>
        <a:p>
          <a:pPr rtl="0"/>
          <a:r>
            <a:rPr lang="en-US" b="1" smtClean="0"/>
            <a:t>Could </a:t>
          </a:r>
          <a:endParaRPr lang="ru-RU" b="1"/>
        </a:p>
      </dgm:t>
    </dgm:pt>
    <dgm:pt modelId="{393E660F-31A3-4DA7-B365-EE2E42778C31}" type="parTrans" cxnId="{18ED91BC-5D6A-4EE4-B560-4E836ADB7623}">
      <dgm:prSet/>
      <dgm:spPr/>
      <dgm:t>
        <a:bodyPr/>
        <a:lstStyle/>
        <a:p>
          <a:endParaRPr lang="ru-RU" b="1"/>
        </a:p>
      </dgm:t>
    </dgm:pt>
    <dgm:pt modelId="{6BD6C4C9-68E4-4ACC-8321-D8F7186C8BDD}" type="sibTrans" cxnId="{18ED91BC-5D6A-4EE4-B560-4E836ADB7623}">
      <dgm:prSet/>
      <dgm:spPr/>
      <dgm:t>
        <a:bodyPr/>
        <a:lstStyle/>
        <a:p>
          <a:endParaRPr lang="ru-RU" b="1"/>
        </a:p>
      </dgm:t>
    </dgm:pt>
    <dgm:pt modelId="{68CE4B75-6544-4C4A-A0EC-57C315C03BBA}">
      <dgm:prSet/>
      <dgm:spPr/>
      <dgm:t>
        <a:bodyPr/>
        <a:lstStyle/>
        <a:p>
          <a:pPr rtl="0"/>
          <a:r>
            <a:rPr lang="en-US" b="1" dirty="0" smtClean="0"/>
            <a:t>Would </a:t>
          </a:r>
          <a:endParaRPr lang="ru-RU" b="1" dirty="0"/>
        </a:p>
      </dgm:t>
    </dgm:pt>
    <dgm:pt modelId="{B52CE354-944B-44F0-999B-4FC0C0F3A98F}" type="parTrans" cxnId="{7929DFA5-D455-40F7-8A15-014B2AC4DEFC}">
      <dgm:prSet/>
      <dgm:spPr/>
      <dgm:t>
        <a:bodyPr/>
        <a:lstStyle/>
        <a:p>
          <a:endParaRPr lang="ru-RU" b="1"/>
        </a:p>
      </dgm:t>
    </dgm:pt>
    <dgm:pt modelId="{08094185-CFE2-4976-B229-48A6546845DF}" type="sibTrans" cxnId="{7929DFA5-D455-40F7-8A15-014B2AC4DEFC}">
      <dgm:prSet/>
      <dgm:spPr/>
      <dgm:t>
        <a:bodyPr/>
        <a:lstStyle/>
        <a:p>
          <a:endParaRPr lang="ru-RU" b="1"/>
        </a:p>
      </dgm:t>
    </dgm:pt>
    <dgm:pt modelId="{741CAF3C-4FBB-4646-A966-AD2F347E82CD}" type="pres">
      <dgm:prSet presAssocID="{7E795BD4-9B75-4B7E-9D67-CBB7EBEB27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54D5C-338A-4355-8620-855F58205C1E}" type="pres">
      <dgm:prSet presAssocID="{7E795BD4-9B75-4B7E-9D67-CBB7EBEB27B3}" presName="cycle" presStyleCnt="0"/>
      <dgm:spPr/>
    </dgm:pt>
    <dgm:pt modelId="{CAE9A5E2-AA96-45DB-B240-A7B274A7435E}" type="pres">
      <dgm:prSet presAssocID="{7138A946-40BD-474A-B9C1-B69BAA6A1915}" presName="nodeFirst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8248A-257D-4135-9399-6FF8B63294AA}" type="pres">
      <dgm:prSet presAssocID="{5D7DEB70-285E-4509-971C-0FD67980E33C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92696F0-7719-49CB-A3F9-3D430A190ADD}" type="pres">
      <dgm:prSet presAssocID="{C0DD93E1-04DC-4C1A-894A-47CDD3334291}" presName="nodeFollowingNodes" presStyleLbl="node1" presStyleIdx="1" presStyleCnt="11" custRadScaleRad="104340" custRadScaleInc="20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0A946-F09A-4862-B15B-935FE858E50D}" type="pres">
      <dgm:prSet presAssocID="{43563B14-8797-478B-BF03-E35102133359}" presName="nodeFollowingNodes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30B04-CFE0-48FD-85BD-914026A295F1}" type="pres">
      <dgm:prSet presAssocID="{02F25FA9-2D2F-4CE1-BC4C-8A31F4E4C310}" presName="nodeFollowingNodes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B66D9-E5DB-4BD3-8CC5-30B08C3FC4FD}" type="pres">
      <dgm:prSet presAssocID="{CD37C0A0-FED6-448A-BDC6-2E0189C8FBE5}" presName="nodeFollowingNodes" presStyleLbl="node1" presStyleIdx="4" presStyleCnt="11" custRadScaleRad="108572" custRadScaleInc="-9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808A4-88F9-4C00-82DC-2D4DB5C43D1D}" type="pres">
      <dgm:prSet presAssocID="{DC725620-2AF8-4C0B-A10C-6F4A01449698}" presName="nodeFollowingNodes" presStyleLbl="node1" presStyleIdx="5" presStyleCnt="11" custRadScaleRad="104772" custRadScaleInc="-12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26DC0-6C12-43FC-8B7B-8AFCE79BE0CB}" type="pres">
      <dgm:prSet presAssocID="{F005E09A-DF3E-471B-B6DD-60CCF76EB22D}" presName="nodeFollowingNodes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B23E5-6DEF-4C86-95DA-E5DB92781D4C}" type="pres">
      <dgm:prSet presAssocID="{242FEA7C-9335-4B6E-8396-D9286CD56D44}" presName="nodeFollowingNodes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5D07A-1F2C-4C55-9F00-26FE061FD092}" type="pres">
      <dgm:prSet presAssocID="{DB865400-A7EA-493F-A231-15FA908042FE}" presName="nodeFollowingNodes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D002C-76D6-4BD7-B8AA-096DE3F5751C}" type="pres">
      <dgm:prSet presAssocID="{CEF0D1C7-AA0D-4428-B302-7107599F8D54}" presName="nodeFollowingNodes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1AAD6-C569-4D23-9DE4-8286FEFC7B82}" type="pres">
      <dgm:prSet presAssocID="{68CE4B75-6544-4C4A-A0EC-57C315C03BBA}" presName="nodeFollowingNodes" presStyleLbl="node1" presStyleIdx="10" presStyleCnt="11" custRadScaleRad="100390" custRadScaleInc="-6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6E7D0C-1ED6-454D-95ED-59B561786E6A}" type="presOf" srcId="{7138A946-40BD-474A-B9C1-B69BAA6A1915}" destId="{CAE9A5E2-AA96-45DB-B240-A7B274A7435E}" srcOrd="0" destOrd="0" presId="urn:microsoft.com/office/officeart/2005/8/layout/cycle3"/>
    <dgm:cxn modelId="{B85775F3-73D5-431E-A5F1-2607F1038D80}" srcId="{7E795BD4-9B75-4B7E-9D67-CBB7EBEB27B3}" destId="{CD37C0A0-FED6-448A-BDC6-2E0189C8FBE5}" srcOrd="4" destOrd="0" parTransId="{40AE1284-8737-477D-A8E0-0E665E63B1FD}" sibTransId="{4EE1BB34-B741-4406-81A0-75C948937C06}"/>
    <dgm:cxn modelId="{B5128E73-139A-4255-AE1C-BCBA00DF70A5}" type="presOf" srcId="{68CE4B75-6544-4C4A-A0EC-57C315C03BBA}" destId="{4DB1AAD6-C569-4D23-9DE4-8286FEFC7B82}" srcOrd="0" destOrd="0" presId="urn:microsoft.com/office/officeart/2005/8/layout/cycle3"/>
    <dgm:cxn modelId="{893CED59-68A5-42B7-ACB2-104E12907290}" srcId="{7E795BD4-9B75-4B7E-9D67-CBB7EBEB27B3}" destId="{DC725620-2AF8-4C0B-A10C-6F4A01449698}" srcOrd="5" destOrd="0" parTransId="{D1A6C518-E5EF-40F0-A539-E840AA2887B2}" sibTransId="{2CF79A74-D1C1-4691-989B-6A0ED60098B4}"/>
    <dgm:cxn modelId="{275A32E6-0E93-4235-AF64-EC9C64DC4CF3}" srcId="{7E795BD4-9B75-4B7E-9D67-CBB7EBEB27B3}" destId="{242FEA7C-9335-4B6E-8396-D9286CD56D44}" srcOrd="7" destOrd="0" parTransId="{0D51325F-074A-45FB-BE52-DACE0E4582EE}" sibTransId="{EF0B3419-15CE-429E-915F-24FCB899467B}"/>
    <dgm:cxn modelId="{313834C1-69CA-403B-BD1F-F86AB86221C3}" srcId="{7E795BD4-9B75-4B7E-9D67-CBB7EBEB27B3}" destId="{43563B14-8797-478B-BF03-E35102133359}" srcOrd="2" destOrd="0" parTransId="{42E20E74-BE2C-4B00-8EC8-E8EA913EF882}" sibTransId="{73E20E0B-1FFB-4704-A888-945262CEE370}"/>
    <dgm:cxn modelId="{DAF25FC8-0905-486E-9C2F-800C8873E1C5}" srcId="{7E795BD4-9B75-4B7E-9D67-CBB7EBEB27B3}" destId="{F005E09A-DF3E-471B-B6DD-60CCF76EB22D}" srcOrd="6" destOrd="0" parTransId="{C5B81BCD-237F-4943-A6F0-EB8D2A98B924}" sibTransId="{3894FDBA-1D97-4117-92E5-58AC899ED2FC}"/>
    <dgm:cxn modelId="{18ED91BC-5D6A-4EE4-B560-4E836ADB7623}" srcId="{7E795BD4-9B75-4B7E-9D67-CBB7EBEB27B3}" destId="{CEF0D1C7-AA0D-4428-B302-7107599F8D54}" srcOrd="9" destOrd="0" parTransId="{393E660F-31A3-4DA7-B365-EE2E42778C31}" sibTransId="{6BD6C4C9-68E4-4ACC-8321-D8F7186C8BDD}"/>
    <dgm:cxn modelId="{9520DF65-AB24-45FF-9FA2-F0DE0A83F16D}" type="presOf" srcId="{DC725620-2AF8-4C0B-A10C-6F4A01449698}" destId="{C08808A4-88F9-4C00-82DC-2D4DB5C43D1D}" srcOrd="0" destOrd="0" presId="urn:microsoft.com/office/officeart/2005/8/layout/cycle3"/>
    <dgm:cxn modelId="{428C874C-90BC-47AA-9D57-3D6E439E30B0}" srcId="{7E795BD4-9B75-4B7E-9D67-CBB7EBEB27B3}" destId="{DB865400-A7EA-493F-A231-15FA908042FE}" srcOrd="8" destOrd="0" parTransId="{B19E5788-0E43-43EB-B57B-AC318A2EB679}" sibTransId="{2EBAD611-DAE0-4B11-95AA-67700B930CC4}"/>
    <dgm:cxn modelId="{01F74C00-9F94-4ECF-8BC0-8D63931CCDCF}" type="presOf" srcId="{5D7DEB70-285E-4509-971C-0FD67980E33C}" destId="{B7D8248A-257D-4135-9399-6FF8B63294AA}" srcOrd="0" destOrd="0" presId="urn:microsoft.com/office/officeart/2005/8/layout/cycle3"/>
    <dgm:cxn modelId="{E00FB3D1-77D3-414B-8CE5-E2924E55C1A5}" type="presOf" srcId="{CEF0D1C7-AA0D-4428-B302-7107599F8D54}" destId="{9F1D002C-76D6-4BD7-B8AA-096DE3F5751C}" srcOrd="0" destOrd="0" presId="urn:microsoft.com/office/officeart/2005/8/layout/cycle3"/>
    <dgm:cxn modelId="{771D8AB4-9273-4BE1-A305-12006AD02686}" srcId="{7E795BD4-9B75-4B7E-9D67-CBB7EBEB27B3}" destId="{7138A946-40BD-474A-B9C1-B69BAA6A1915}" srcOrd="0" destOrd="0" parTransId="{E7EC6C68-6E1B-4C39-82D2-1A2FDE147FAC}" sibTransId="{5D7DEB70-285E-4509-971C-0FD67980E33C}"/>
    <dgm:cxn modelId="{3E8755E4-C48E-4BBE-8FD8-2179C7855B98}" srcId="{7E795BD4-9B75-4B7E-9D67-CBB7EBEB27B3}" destId="{02F25FA9-2D2F-4CE1-BC4C-8A31F4E4C310}" srcOrd="3" destOrd="0" parTransId="{3C345259-C965-4EB1-953F-2CAE9C0D8675}" sibTransId="{17732D16-72F1-4406-B79E-A79FA5696D84}"/>
    <dgm:cxn modelId="{0A2490F5-D927-4797-B455-1A7A00F20A8D}" type="presOf" srcId="{7E795BD4-9B75-4B7E-9D67-CBB7EBEB27B3}" destId="{741CAF3C-4FBB-4646-A966-AD2F347E82CD}" srcOrd="0" destOrd="0" presId="urn:microsoft.com/office/officeart/2005/8/layout/cycle3"/>
    <dgm:cxn modelId="{B8221FD8-1352-48F5-B5CC-A338343CB177}" type="presOf" srcId="{43563B14-8797-478B-BF03-E35102133359}" destId="{2FC0A946-F09A-4862-B15B-935FE858E50D}" srcOrd="0" destOrd="0" presId="urn:microsoft.com/office/officeart/2005/8/layout/cycle3"/>
    <dgm:cxn modelId="{7B6431EA-5533-48DE-A245-C72518E8AFE3}" type="presOf" srcId="{C0DD93E1-04DC-4C1A-894A-47CDD3334291}" destId="{492696F0-7719-49CB-A3F9-3D430A190ADD}" srcOrd="0" destOrd="0" presId="urn:microsoft.com/office/officeart/2005/8/layout/cycle3"/>
    <dgm:cxn modelId="{342BB094-6F19-4251-B699-268EECAAAC0B}" type="presOf" srcId="{F005E09A-DF3E-471B-B6DD-60CCF76EB22D}" destId="{46B26DC0-6C12-43FC-8B7B-8AFCE79BE0CB}" srcOrd="0" destOrd="0" presId="urn:microsoft.com/office/officeart/2005/8/layout/cycle3"/>
    <dgm:cxn modelId="{853F2EC6-E88E-4B27-BF14-6AE9A8BAB2F0}" srcId="{7E795BD4-9B75-4B7E-9D67-CBB7EBEB27B3}" destId="{C0DD93E1-04DC-4C1A-894A-47CDD3334291}" srcOrd="1" destOrd="0" parTransId="{8B8CCB45-E245-4DB4-8433-C3DB10F398E1}" sibTransId="{F0614164-7985-4853-9F8F-8CB613C1E0B4}"/>
    <dgm:cxn modelId="{7929DFA5-D455-40F7-8A15-014B2AC4DEFC}" srcId="{7E795BD4-9B75-4B7E-9D67-CBB7EBEB27B3}" destId="{68CE4B75-6544-4C4A-A0EC-57C315C03BBA}" srcOrd="10" destOrd="0" parTransId="{B52CE354-944B-44F0-999B-4FC0C0F3A98F}" sibTransId="{08094185-CFE2-4976-B229-48A6546845DF}"/>
    <dgm:cxn modelId="{FEC01029-CABA-45D8-8C04-CB4EDB8C72CC}" type="presOf" srcId="{02F25FA9-2D2F-4CE1-BC4C-8A31F4E4C310}" destId="{58030B04-CFE0-48FD-85BD-914026A295F1}" srcOrd="0" destOrd="0" presId="urn:microsoft.com/office/officeart/2005/8/layout/cycle3"/>
    <dgm:cxn modelId="{BE70370F-5D23-4023-B9E4-54B50555D3FF}" type="presOf" srcId="{DB865400-A7EA-493F-A231-15FA908042FE}" destId="{D705D07A-1F2C-4C55-9F00-26FE061FD092}" srcOrd="0" destOrd="0" presId="urn:microsoft.com/office/officeart/2005/8/layout/cycle3"/>
    <dgm:cxn modelId="{88910C0B-462C-4ADF-96BE-B9291C3F23A6}" type="presOf" srcId="{CD37C0A0-FED6-448A-BDC6-2E0189C8FBE5}" destId="{8CFB66D9-E5DB-4BD3-8CC5-30B08C3FC4FD}" srcOrd="0" destOrd="0" presId="urn:microsoft.com/office/officeart/2005/8/layout/cycle3"/>
    <dgm:cxn modelId="{130AE202-EF05-4DBB-BC5E-F18CB9CBD101}" type="presOf" srcId="{242FEA7C-9335-4B6E-8396-D9286CD56D44}" destId="{BCBB23E5-6DEF-4C86-95DA-E5DB92781D4C}" srcOrd="0" destOrd="0" presId="urn:microsoft.com/office/officeart/2005/8/layout/cycle3"/>
    <dgm:cxn modelId="{871AD582-06B9-4720-A062-293299AB7C95}" type="presParOf" srcId="{741CAF3C-4FBB-4646-A966-AD2F347E82CD}" destId="{71B54D5C-338A-4355-8620-855F58205C1E}" srcOrd="0" destOrd="0" presId="urn:microsoft.com/office/officeart/2005/8/layout/cycle3"/>
    <dgm:cxn modelId="{41037648-56B4-490D-82AE-63BFD12ABBAF}" type="presParOf" srcId="{71B54D5C-338A-4355-8620-855F58205C1E}" destId="{CAE9A5E2-AA96-45DB-B240-A7B274A7435E}" srcOrd="0" destOrd="0" presId="urn:microsoft.com/office/officeart/2005/8/layout/cycle3"/>
    <dgm:cxn modelId="{5DCB47D1-885A-4A2D-B197-3A3736667AA9}" type="presParOf" srcId="{71B54D5C-338A-4355-8620-855F58205C1E}" destId="{B7D8248A-257D-4135-9399-6FF8B63294AA}" srcOrd="1" destOrd="0" presId="urn:microsoft.com/office/officeart/2005/8/layout/cycle3"/>
    <dgm:cxn modelId="{84976B7B-FA20-4F2A-BB15-AB3601005073}" type="presParOf" srcId="{71B54D5C-338A-4355-8620-855F58205C1E}" destId="{492696F0-7719-49CB-A3F9-3D430A190ADD}" srcOrd="2" destOrd="0" presId="urn:microsoft.com/office/officeart/2005/8/layout/cycle3"/>
    <dgm:cxn modelId="{A89C3B50-AE52-4C45-8AA6-D64477CD12EF}" type="presParOf" srcId="{71B54D5C-338A-4355-8620-855F58205C1E}" destId="{2FC0A946-F09A-4862-B15B-935FE858E50D}" srcOrd="3" destOrd="0" presId="urn:microsoft.com/office/officeart/2005/8/layout/cycle3"/>
    <dgm:cxn modelId="{D3D5A8B5-3AB6-4A4B-BA03-66BBC961CFEE}" type="presParOf" srcId="{71B54D5C-338A-4355-8620-855F58205C1E}" destId="{58030B04-CFE0-48FD-85BD-914026A295F1}" srcOrd="4" destOrd="0" presId="urn:microsoft.com/office/officeart/2005/8/layout/cycle3"/>
    <dgm:cxn modelId="{F4F38D1D-B2C6-4EBA-97C4-F0B196F26847}" type="presParOf" srcId="{71B54D5C-338A-4355-8620-855F58205C1E}" destId="{8CFB66D9-E5DB-4BD3-8CC5-30B08C3FC4FD}" srcOrd="5" destOrd="0" presId="urn:microsoft.com/office/officeart/2005/8/layout/cycle3"/>
    <dgm:cxn modelId="{FD6894A0-8EC5-4442-B7C1-CC24B1022945}" type="presParOf" srcId="{71B54D5C-338A-4355-8620-855F58205C1E}" destId="{C08808A4-88F9-4C00-82DC-2D4DB5C43D1D}" srcOrd="6" destOrd="0" presId="urn:microsoft.com/office/officeart/2005/8/layout/cycle3"/>
    <dgm:cxn modelId="{06738013-7683-4835-BE48-F8CD145B0788}" type="presParOf" srcId="{71B54D5C-338A-4355-8620-855F58205C1E}" destId="{46B26DC0-6C12-43FC-8B7B-8AFCE79BE0CB}" srcOrd="7" destOrd="0" presId="urn:microsoft.com/office/officeart/2005/8/layout/cycle3"/>
    <dgm:cxn modelId="{868DA3D1-9D9C-4B7C-BB8D-1C2A171CB7FB}" type="presParOf" srcId="{71B54D5C-338A-4355-8620-855F58205C1E}" destId="{BCBB23E5-6DEF-4C86-95DA-E5DB92781D4C}" srcOrd="8" destOrd="0" presId="urn:microsoft.com/office/officeart/2005/8/layout/cycle3"/>
    <dgm:cxn modelId="{95AB6707-93BC-4892-89E9-D79C82A91BDD}" type="presParOf" srcId="{71B54D5C-338A-4355-8620-855F58205C1E}" destId="{D705D07A-1F2C-4C55-9F00-26FE061FD092}" srcOrd="9" destOrd="0" presId="urn:microsoft.com/office/officeart/2005/8/layout/cycle3"/>
    <dgm:cxn modelId="{6E46E6D5-F086-4602-BA31-AE0247FCCC79}" type="presParOf" srcId="{71B54D5C-338A-4355-8620-855F58205C1E}" destId="{9F1D002C-76D6-4BD7-B8AA-096DE3F5751C}" srcOrd="10" destOrd="0" presId="urn:microsoft.com/office/officeart/2005/8/layout/cycle3"/>
    <dgm:cxn modelId="{D2E05E6E-B8A0-415E-A48D-79660A0C2319}" type="presParOf" srcId="{71B54D5C-338A-4355-8620-855F58205C1E}" destId="{4DB1AAD6-C569-4D23-9DE4-8286FEFC7B82}" srcOrd="11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F308D-B601-4F11-B4C1-9AD8CC8B1CD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7EB766-08EE-44B1-89DD-227FC377EDBF}">
      <dgm:prSet phldrT="[Текст]" custT="1"/>
      <dgm:spPr/>
      <dgm:t>
        <a:bodyPr/>
        <a:lstStyle/>
        <a:p>
          <a:r>
            <a:rPr lang="ru-RU" sz="1800" dirty="0" smtClean="0">
              <a:latin typeface="+mn-lt"/>
            </a:rPr>
            <a:t>Образование</a:t>
          </a:r>
          <a:r>
            <a:rPr lang="ru-RU" sz="1800" dirty="0" smtClean="0"/>
            <a:t> вопроса</a:t>
          </a:r>
          <a:endParaRPr lang="ru-RU" sz="1800" dirty="0"/>
        </a:p>
      </dgm:t>
    </dgm:pt>
    <dgm:pt modelId="{9A7D1960-A675-458A-AED7-9461926D963F}" type="parTrans" cxnId="{D6C98A04-ED1D-423D-BADD-A0D27115B2B1}">
      <dgm:prSet/>
      <dgm:spPr/>
      <dgm:t>
        <a:bodyPr/>
        <a:lstStyle/>
        <a:p>
          <a:endParaRPr lang="ru-RU"/>
        </a:p>
      </dgm:t>
    </dgm:pt>
    <dgm:pt modelId="{97F209FA-A309-476F-AD41-C0508B97D77E}" type="sibTrans" cxnId="{D6C98A04-ED1D-423D-BADD-A0D27115B2B1}">
      <dgm:prSet/>
      <dgm:spPr/>
      <dgm:t>
        <a:bodyPr/>
        <a:lstStyle/>
        <a:p>
          <a:endParaRPr lang="ru-RU"/>
        </a:p>
      </dgm:t>
    </dgm:pt>
    <dgm:pt modelId="{08A6CDCC-5F40-4166-ABB2-EB70020E3E1B}">
      <dgm:prSet phldrT="[Текст]" custT="1"/>
      <dgm:spPr/>
      <dgm:t>
        <a:bodyPr anchor="ctr"/>
        <a:lstStyle/>
        <a:p>
          <a:r>
            <a:rPr lang="en-US" sz="1800" b="1" dirty="0" smtClean="0"/>
            <a:t>Can</a:t>
          </a:r>
          <a:r>
            <a:rPr lang="en-US" sz="1800" dirty="0" smtClean="0"/>
            <a:t> he swim? – </a:t>
          </a:r>
          <a:r>
            <a:rPr lang="ru-RU" sz="1800" dirty="0" smtClean="0"/>
            <a:t>Он умеет плавать?</a:t>
          </a:r>
          <a:endParaRPr lang="ru-RU" sz="1800" dirty="0"/>
        </a:p>
      </dgm:t>
    </dgm:pt>
    <dgm:pt modelId="{1C45A7A0-9A67-4F07-83BB-0455734DF21D}" type="parTrans" cxnId="{DCE810BC-F640-44D0-B5DA-6B858741F0E7}">
      <dgm:prSet/>
      <dgm:spPr/>
      <dgm:t>
        <a:bodyPr/>
        <a:lstStyle/>
        <a:p>
          <a:endParaRPr lang="ru-RU"/>
        </a:p>
      </dgm:t>
    </dgm:pt>
    <dgm:pt modelId="{3E72DD06-C638-442C-B91D-816876A89072}" type="sibTrans" cxnId="{DCE810BC-F640-44D0-B5DA-6B858741F0E7}">
      <dgm:prSet/>
      <dgm:spPr/>
      <dgm:t>
        <a:bodyPr/>
        <a:lstStyle/>
        <a:p>
          <a:endParaRPr lang="ru-RU"/>
        </a:p>
      </dgm:t>
    </dgm:pt>
    <dgm:pt modelId="{31AB1AA0-DDB3-4284-BE48-F3BFC2E5BCE7}">
      <dgm:prSet phldrT="[Текст]" custT="1"/>
      <dgm:spPr/>
      <dgm:t>
        <a:bodyPr/>
        <a:lstStyle/>
        <a:p>
          <a:r>
            <a:rPr lang="ru-RU" sz="1800" dirty="0" smtClean="0"/>
            <a:t>Образование отрицательной формы</a:t>
          </a:r>
          <a:endParaRPr lang="ru-RU" sz="1800" dirty="0"/>
        </a:p>
      </dgm:t>
    </dgm:pt>
    <dgm:pt modelId="{03B651E0-CB1B-4D2D-80CC-B3A61693933A}" type="parTrans" cxnId="{6D50BEDE-600F-47AC-99C8-189A2CDD704F}">
      <dgm:prSet/>
      <dgm:spPr/>
      <dgm:t>
        <a:bodyPr/>
        <a:lstStyle/>
        <a:p>
          <a:endParaRPr lang="ru-RU"/>
        </a:p>
      </dgm:t>
    </dgm:pt>
    <dgm:pt modelId="{A4B5ABAD-33A6-466D-831B-8CCA18E0EA60}" type="sibTrans" cxnId="{6D50BEDE-600F-47AC-99C8-189A2CDD704F}">
      <dgm:prSet/>
      <dgm:spPr/>
      <dgm:t>
        <a:bodyPr/>
        <a:lstStyle/>
        <a:p>
          <a:endParaRPr lang="ru-RU"/>
        </a:p>
      </dgm:t>
    </dgm:pt>
    <dgm:pt modelId="{5C20AE1F-995C-4EDE-8F09-DB0A550DB8E6}">
      <dgm:prSet phldrT="[Текст]" custT="1"/>
      <dgm:spPr/>
      <dgm:t>
        <a:bodyPr anchor="ctr"/>
        <a:lstStyle/>
        <a:p>
          <a:r>
            <a:rPr lang="en-US" sz="1800" dirty="0" smtClean="0"/>
            <a:t>He </a:t>
          </a:r>
          <a:r>
            <a:rPr lang="en-US" sz="1800" b="1" dirty="0" smtClean="0"/>
            <a:t>can’t</a:t>
          </a:r>
          <a:r>
            <a:rPr lang="en-US" sz="1800" dirty="0" smtClean="0"/>
            <a:t> swim.</a:t>
          </a:r>
          <a:r>
            <a:rPr lang="ru-RU" sz="1800" dirty="0" smtClean="0"/>
            <a:t> – Он не умеет плавать</a:t>
          </a:r>
          <a:endParaRPr lang="ru-RU" sz="1800" dirty="0"/>
        </a:p>
      </dgm:t>
    </dgm:pt>
    <dgm:pt modelId="{3988DECA-6BEB-4301-8848-6583FFDFA84F}" type="parTrans" cxnId="{3669DD7F-7EB2-4528-A1F4-8D4F669D2D7A}">
      <dgm:prSet/>
      <dgm:spPr/>
      <dgm:t>
        <a:bodyPr/>
        <a:lstStyle/>
        <a:p>
          <a:endParaRPr lang="ru-RU"/>
        </a:p>
      </dgm:t>
    </dgm:pt>
    <dgm:pt modelId="{9DD8CA2C-14B2-4BE9-9312-E8AFCC242672}" type="sibTrans" cxnId="{3669DD7F-7EB2-4528-A1F4-8D4F669D2D7A}">
      <dgm:prSet/>
      <dgm:spPr/>
      <dgm:t>
        <a:bodyPr/>
        <a:lstStyle/>
        <a:p>
          <a:endParaRPr lang="ru-RU"/>
        </a:p>
      </dgm:t>
    </dgm:pt>
    <dgm:pt modelId="{3741C804-3F0D-4365-A02C-A702CBDBB57C}" type="pres">
      <dgm:prSet presAssocID="{906F308D-B601-4F11-B4C1-9AD8CC8B1C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76C459-B96B-4726-AECB-EBB7FA98E903}" type="pres">
      <dgm:prSet presAssocID="{E87EB766-08EE-44B1-89DD-227FC377EDBF}" presName="parentText" presStyleLbl="node1" presStyleIdx="0" presStyleCnt="2" custScaleY="60096" custLinFactNeighborY="-31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DBE74-A720-461E-BF67-FFBC5B97513B}" type="pres">
      <dgm:prSet presAssocID="{E87EB766-08EE-44B1-89DD-227FC377EDB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8A210-AD56-4D20-B29D-DBC8F87C54BC}" type="pres">
      <dgm:prSet presAssocID="{31AB1AA0-DDB3-4284-BE48-F3BFC2E5BCE7}" presName="parentText" presStyleLbl="node1" presStyleIdx="1" presStyleCnt="2" custScaleY="57239" custLinFactNeighborX="20640" custLinFactNeighborY="-8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D14B2-B79F-4BD9-AEAA-BEC6C6A7C296}" type="pres">
      <dgm:prSet presAssocID="{31AB1AA0-DDB3-4284-BE48-F3BFC2E5BC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85E19C-E790-4067-861D-8D5D47E1A225}" type="presOf" srcId="{906F308D-B601-4F11-B4C1-9AD8CC8B1CD8}" destId="{3741C804-3F0D-4365-A02C-A702CBDBB57C}" srcOrd="0" destOrd="0" presId="urn:microsoft.com/office/officeart/2005/8/layout/vList2"/>
    <dgm:cxn modelId="{9DEF2D09-851F-4117-98F7-8FC2E38DA8E5}" type="presOf" srcId="{08A6CDCC-5F40-4166-ABB2-EB70020E3E1B}" destId="{1A4DBE74-A720-461E-BF67-FFBC5B97513B}" srcOrd="0" destOrd="0" presId="urn:microsoft.com/office/officeart/2005/8/layout/vList2"/>
    <dgm:cxn modelId="{DCE810BC-F640-44D0-B5DA-6B858741F0E7}" srcId="{E87EB766-08EE-44B1-89DD-227FC377EDBF}" destId="{08A6CDCC-5F40-4166-ABB2-EB70020E3E1B}" srcOrd="0" destOrd="0" parTransId="{1C45A7A0-9A67-4F07-83BB-0455734DF21D}" sibTransId="{3E72DD06-C638-442C-B91D-816876A89072}"/>
    <dgm:cxn modelId="{3B3EB426-9F2A-4134-AEB9-288A84A9B516}" type="presOf" srcId="{31AB1AA0-DDB3-4284-BE48-F3BFC2E5BCE7}" destId="{3D98A210-AD56-4D20-B29D-DBC8F87C54BC}" srcOrd="0" destOrd="0" presId="urn:microsoft.com/office/officeart/2005/8/layout/vList2"/>
    <dgm:cxn modelId="{3669DD7F-7EB2-4528-A1F4-8D4F669D2D7A}" srcId="{31AB1AA0-DDB3-4284-BE48-F3BFC2E5BCE7}" destId="{5C20AE1F-995C-4EDE-8F09-DB0A550DB8E6}" srcOrd="0" destOrd="0" parTransId="{3988DECA-6BEB-4301-8848-6583FFDFA84F}" sibTransId="{9DD8CA2C-14B2-4BE9-9312-E8AFCC242672}"/>
    <dgm:cxn modelId="{6D50BEDE-600F-47AC-99C8-189A2CDD704F}" srcId="{906F308D-B601-4F11-B4C1-9AD8CC8B1CD8}" destId="{31AB1AA0-DDB3-4284-BE48-F3BFC2E5BCE7}" srcOrd="1" destOrd="0" parTransId="{03B651E0-CB1B-4D2D-80CC-B3A61693933A}" sibTransId="{A4B5ABAD-33A6-466D-831B-8CCA18E0EA60}"/>
    <dgm:cxn modelId="{D6C98A04-ED1D-423D-BADD-A0D27115B2B1}" srcId="{906F308D-B601-4F11-B4C1-9AD8CC8B1CD8}" destId="{E87EB766-08EE-44B1-89DD-227FC377EDBF}" srcOrd="0" destOrd="0" parTransId="{9A7D1960-A675-458A-AED7-9461926D963F}" sibTransId="{97F209FA-A309-476F-AD41-C0508B97D77E}"/>
    <dgm:cxn modelId="{80780471-4AB3-406F-8330-0F021FCDEB45}" type="presOf" srcId="{5C20AE1F-995C-4EDE-8F09-DB0A550DB8E6}" destId="{DFDD14B2-B79F-4BD9-AEAA-BEC6C6A7C296}" srcOrd="0" destOrd="0" presId="urn:microsoft.com/office/officeart/2005/8/layout/vList2"/>
    <dgm:cxn modelId="{38909EBB-A47D-469A-97B4-7525B79BB77A}" type="presOf" srcId="{E87EB766-08EE-44B1-89DD-227FC377EDBF}" destId="{B676C459-B96B-4726-AECB-EBB7FA98E903}" srcOrd="0" destOrd="0" presId="urn:microsoft.com/office/officeart/2005/8/layout/vList2"/>
    <dgm:cxn modelId="{1E4380F2-F5D2-4BE4-AF80-889DFC1B4489}" type="presParOf" srcId="{3741C804-3F0D-4365-A02C-A702CBDBB57C}" destId="{B676C459-B96B-4726-AECB-EBB7FA98E903}" srcOrd="0" destOrd="0" presId="urn:microsoft.com/office/officeart/2005/8/layout/vList2"/>
    <dgm:cxn modelId="{31BFA2DF-7E7C-45CD-B2BF-879E7144C566}" type="presParOf" srcId="{3741C804-3F0D-4365-A02C-A702CBDBB57C}" destId="{1A4DBE74-A720-461E-BF67-FFBC5B97513B}" srcOrd="1" destOrd="0" presId="urn:microsoft.com/office/officeart/2005/8/layout/vList2"/>
    <dgm:cxn modelId="{F37D4037-1AB2-4222-889C-AA5AADC3046E}" type="presParOf" srcId="{3741C804-3F0D-4365-A02C-A702CBDBB57C}" destId="{3D98A210-AD56-4D20-B29D-DBC8F87C54BC}" srcOrd="2" destOrd="0" presId="urn:microsoft.com/office/officeart/2005/8/layout/vList2"/>
    <dgm:cxn modelId="{2052A464-0711-4129-A3AA-FD770C60AD9C}" type="presParOf" srcId="{3741C804-3F0D-4365-A02C-A702CBDBB57C}" destId="{DFDD14B2-B79F-4BD9-AEAA-BEC6C6A7C29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7657E-B2F1-4C48-B63B-11624AC9E7A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2E358A-C538-4B9A-910A-C277E54C6723}">
      <dgm:prSet phldrT="[Текст]" custT="1"/>
      <dgm:spPr/>
      <dgm:t>
        <a:bodyPr/>
        <a:lstStyle/>
        <a:p>
          <a:r>
            <a:rPr lang="ru-RU" sz="1800" dirty="0" smtClean="0"/>
            <a:t>Образование вопроса</a:t>
          </a:r>
          <a:endParaRPr lang="ru-RU" sz="1800" dirty="0"/>
        </a:p>
      </dgm:t>
    </dgm:pt>
    <dgm:pt modelId="{B8706514-68CA-4ED5-A656-F122DC3C2DCE}" type="parTrans" cxnId="{8D517134-6280-4564-BB61-5C9782157EBA}">
      <dgm:prSet/>
      <dgm:spPr/>
      <dgm:t>
        <a:bodyPr/>
        <a:lstStyle/>
        <a:p>
          <a:endParaRPr lang="ru-RU" sz="1800"/>
        </a:p>
      </dgm:t>
    </dgm:pt>
    <dgm:pt modelId="{660F1A5B-CBC4-4876-BDCD-312E1AC102BD}" type="sibTrans" cxnId="{8D517134-6280-4564-BB61-5C9782157EBA}">
      <dgm:prSet/>
      <dgm:spPr/>
      <dgm:t>
        <a:bodyPr/>
        <a:lstStyle/>
        <a:p>
          <a:endParaRPr lang="ru-RU" sz="1800"/>
        </a:p>
      </dgm:t>
    </dgm:pt>
    <dgm:pt modelId="{AC8ACCF3-C4C7-45A6-A125-122E7728DB72}">
      <dgm:prSet phldrT="[Текст]" custT="1"/>
      <dgm:spPr/>
      <dgm:t>
        <a:bodyPr anchor="ctr"/>
        <a:lstStyle/>
        <a:p>
          <a:r>
            <a:rPr lang="en-US" sz="1800" b="1" dirty="0" smtClean="0"/>
            <a:t>Do</a:t>
          </a:r>
          <a:r>
            <a:rPr lang="en-US" sz="1800" dirty="0" smtClean="0"/>
            <a:t> you have to be at school at 8 o’clock?</a:t>
          </a:r>
          <a:endParaRPr lang="ru-RU" sz="1800" dirty="0"/>
        </a:p>
      </dgm:t>
    </dgm:pt>
    <dgm:pt modelId="{D6496980-D04A-485D-92C7-B864F58484C3}" type="parTrans" cxnId="{459BD054-62F6-4348-AB0E-CE6E4380784B}">
      <dgm:prSet/>
      <dgm:spPr/>
      <dgm:t>
        <a:bodyPr/>
        <a:lstStyle/>
        <a:p>
          <a:endParaRPr lang="ru-RU" sz="1800"/>
        </a:p>
      </dgm:t>
    </dgm:pt>
    <dgm:pt modelId="{CAF85C98-ACF6-4A5F-BD7D-E10A40487711}" type="sibTrans" cxnId="{459BD054-62F6-4348-AB0E-CE6E4380784B}">
      <dgm:prSet/>
      <dgm:spPr/>
      <dgm:t>
        <a:bodyPr/>
        <a:lstStyle/>
        <a:p>
          <a:endParaRPr lang="ru-RU" sz="1800"/>
        </a:p>
      </dgm:t>
    </dgm:pt>
    <dgm:pt modelId="{E3CF11B9-5F51-4297-BAA4-9F2701BF57A5}">
      <dgm:prSet phldrT="[Текст]" custT="1"/>
      <dgm:spPr/>
      <dgm:t>
        <a:bodyPr/>
        <a:lstStyle/>
        <a:p>
          <a:r>
            <a:rPr lang="ru-RU" sz="1800" dirty="0" smtClean="0"/>
            <a:t>Образование отрицательной формы</a:t>
          </a:r>
          <a:endParaRPr lang="ru-RU" sz="1800" dirty="0"/>
        </a:p>
      </dgm:t>
    </dgm:pt>
    <dgm:pt modelId="{9C468CE5-C5AF-453C-8170-D7389862E1FE}" type="parTrans" cxnId="{EB6A78ED-6258-4DC6-82DB-FC431E66CD66}">
      <dgm:prSet/>
      <dgm:spPr/>
      <dgm:t>
        <a:bodyPr/>
        <a:lstStyle/>
        <a:p>
          <a:endParaRPr lang="ru-RU" sz="1800"/>
        </a:p>
      </dgm:t>
    </dgm:pt>
    <dgm:pt modelId="{E3FF34C1-FF76-4398-A861-AD9D814CD393}" type="sibTrans" cxnId="{EB6A78ED-6258-4DC6-82DB-FC431E66CD66}">
      <dgm:prSet/>
      <dgm:spPr/>
      <dgm:t>
        <a:bodyPr/>
        <a:lstStyle/>
        <a:p>
          <a:endParaRPr lang="ru-RU" sz="1800"/>
        </a:p>
      </dgm:t>
    </dgm:pt>
    <dgm:pt modelId="{7B83284B-F606-42E1-B196-337A2E0EAB57}">
      <dgm:prSet phldrT="[Текст]" custT="1"/>
      <dgm:spPr/>
      <dgm:t>
        <a:bodyPr anchor="ctr"/>
        <a:lstStyle/>
        <a:p>
          <a:r>
            <a:rPr lang="en-US" sz="1800" dirty="0" smtClean="0"/>
            <a:t>You </a:t>
          </a:r>
          <a:r>
            <a:rPr lang="en-US" sz="1800" b="1" dirty="0" smtClean="0"/>
            <a:t>don’t</a:t>
          </a:r>
          <a:r>
            <a:rPr lang="en-US" sz="1800" dirty="0" smtClean="0"/>
            <a:t> have to be at school at 8 o’clock.</a:t>
          </a:r>
          <a:endParaRPr lang="ru-RU" sz="1800" dirty="0"/>
        </a:p>
      </dgm:t>
    </dgm:pt>
    <dgm:pt modelId="{1ADDD826-2EE7-44EA-AF02-75E237678A0D}" type="parTrans" cxnId="{39ACACCB-73B0-4522-A945-8232369D4F81}">
      <dgm:prSet/>
      <dgm:spPr/>
      <dgm:t>
        <a:bodyPr/>
        <a:lstStyle/>
        <a:p>
          <a:endParaRPr lang="ru-RU" sz="1800"/>
        </a:p>
      </dgm:t>
    </dgm:pt>
    <dgm:pt modelId="{82E81A2E-7880-487D-A1F9-FB93D11236C7}" type="sibTrans" cxnId="{39ACACCB-73B0-4522-A945-8232369D4F81}">
      <dgm:prSet/>
      <dgm:spPr/>
      <dgm:t>
        <a:bodyPr/>
        <a:lstStyle/>
        <a:p>
          <a:endParaRPr lang="ru-RU" sz="1800"/>
        </a:p>
      </dgm:t>
    </dgm:pt>
    <dgm:pt modelId="{7E5594C4-9FB6-483E-891B-CA776D89C0C6}">
      <dgm:prSet phldrT="[Текст]" custT="1"/>
      <dgm:spPr/>
      <dgm:t>
        <a:bodyPr anchor="ctr"/>
        <a:lstStyle/>
        <a:p>
          <a:r>
            <a:rPr lang="en-US" sz="1800" b="1" dirty="0" smtClean="0"/>
            <a:t>Does</a:t>
          </a:r>
          <a:r>
            <a:rPr lang="en-US" sz="1800" dirty="0" smtClean="0"/>
            <a:t> he/ she have to be at school at 8 o’clock?</a:t>
          </a:r>
          <a:endParaRPr lang="ru-RU" sz="1800" dirty="0"/>
        </a:p>
      </dgm:t>
    </dgm:pt>
    <dgm:pt modelId="{C2E2A67A-0612-430B-876D-EAFB9C7AC5FA}" type="parTrans" cxnId="{AAAC0F04-0EFF-4A56-86F8-F1EBF2EB2B0E}">
      <dgm:prSet/>
      <dgm:spPr/>
      <dgm:t>
        <a:bodyPr/>
        <a:lstStyle/>
        <a:p>
          <a:endParaRPr lang="ru-RU" sz="1800"/>
        </a:p>
      </dgm:t>
    </dgm:pt>
    <dgm:pt modelId="{32FE9375-CEF9-430A-BB99-9413F9B9C0CF}" type="sibTrans" cxnId="{AAAC0F04-0EFF-4A56-86F8-F1EBF2EB2B0E}">
      <dgm:prSet/>
      <dgm:spPr/>
      <dgm:t>
        <a:bodyPr/>
        <a:lstStyle/>
        <a:p>
          <a:endParaRPr lang="ru-RU" sz="1800"/>
        </a:p>
      </dgm:t>
    </dgm:pt>
    <dgm:pt modelId="{E873CA65-98CF-4301-9409-F65B689EE227}">
      <dgm:prSet phldrT="[Текст]" custT="1"/>
      <dgm:spPr/>
      <dgm:t>
        <a:bodyPr anchor="ctr"/>
        <a:lstStyle/>
        <a:p>
          <a:r>
            <a:rPr lang="en-US" sz="1800" dirty="0" err="1" smtClean="0"/>
            <a:t>He/She</a:t>
          </a:r>
          <a:r>
            <a:rPr lang="en-US" sz="1800" dirty="0" smtClean="0"/>
            <a:t> </a:t>
          </a:r>
          <a:r>
            <a:rPr lang="en-US" sz="1800" b="1" dirty="0" smtClean="0"/>
            <a:t>doesn’t</a:t>
          </a:r>
          <a:r>
            <a:rPr lang="en-US" sz="1800" dirty="0" smtClean="0"/>
            <a:t> have to be at school at 8 o’clock.</a:t>
          </a:r>
          <a:endParaRPr lang="ru-RU" sz="1800" dirty="0"/>
        </a:p>
      </dgm:t>
    </dgm:pt>
    <dgm:pt modelId="{B3AC7718-75E8-4B7E-BDFB-A39674471277}" type="parTrans" cxnId="{7A6C24A4-DF1C-4BEC-91F0-9D61216D3045}">
      <dgm:prSet/>
      <dgm:spPr/>
      <dgm:t>
        <a:bodyPr/>
        <a:lstStyle/>
        <a:p>
          <a:endParaRPr lang="ru-RU" sz="1800"/>
        </a:p>
      </dgm:t>
    </dgm:pt>
    <dgm:pt modelId="{BBF08835-0388-46A5-83C2-E41C3213CDF3}" type="sibTrans" cxnId="{7A6C24A4-DF1C-4BEC-91F0-9D61216D3045}">
      <dgm:prSet/>
      <dgm:spPr/>
      <dgm:t>
        <a:bodyPr/>
        <a:lstStyle/>
        <a:p>
          <a:endParaRPr lang="ru-RU" sz="1800"/>
        </a:p>
      </dgm:t>
    </dgm:pt>
    <dgm:pt modelId="{CB04344B-25C5-44B1-A7E6-3DA97A73399A}" type="pres">
      <dgm:prSet presAssocID="{89F7657E-B2F1-4C48-B63B-11624AC9E7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7BB7F-D88E-44E6-B6B5-3394EF40D4FC}" type="pres">
      <dgm:prSet presAssocID="{0C2E358A-C538-4B9A-910A-C277E54C6723}" presName="parentText" presStyleLbl="node1" presStyleIdx="0" presStyleCnt="2" custScaleY="59023" custLinFactNeighborY="-82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526C8-BAEB-4476-AA94-8DFE81780633}" type="pres">
      <dgm:prSet presAssocID="{0C2E358A-C538-4B9A-910A-C277E54C672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7A63B-88BB-4631-96EA-5920C36F71A3}" type="pres">
      <dgm:prSet presAssocID="{E3CF11B9-5F51-4297-BAA4-9F2701BF57A5}" presName="parentText" presStyleLbl="node1" presStyleIdx="1" presStyleCnt="2" custScaleY="55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67778-1AAA-4D73-8212-72E00259186A}" type="pres">
      <dgm:prSet presAssocID="{E3CF11B9-5F51-4297-BAA4-9F2701BF57A5}" presName="childText" presStyleLbl="revTx" presStyleIdx="1" presStyleCnt="2" custScaleY="116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40B87-4AB4-402B-AE9E-9F05B18C7467}" type="presOf" srcId="{7B83284B-F606-42E1-B196-337A2E0EAB57}" destId="{75967778-1AAA-4D73-8212-72E00259186A}" srcOrd="0" destOrd="0" presId="urn:microsoft.com/office/officeart/2005/8/layout/vList2"/>
    <dgm:cxn modelId="{EB6A78ED-6258-4DC6-82DB-FC431E66CD66}" srcId="{89F7657E-B2F1-4C48-B63B-11624AC9E7A1}" destId="{E3CF11B9-5F51-4297-BAA4-9F2701BF57A5}" srcOrd="1" destOrd="0" parTransId="{9C468CE5-C5AF-453C-8170-D7389862E1FE}" sibTransId="{E3FF34C1-FF76-4398-A861-AD9D814CD393}"/>
    <dgm:cxn modelId="{39ACACCB-73B0-4522-A945-8232369D4F81}" srcId="{E3CF11B9-5F51-4297-BAA4-9F2701BF57A5}" destId="{7B83284B-F606-42E1-B196-337A2E0EAB57}" srcOrd="0" destOrd="0" parTransId="{1ADDD826-2EE7-44EA-AF02-75E237678A0D}" sibTransId="{82E81A2E-7880-487D-A1F9-FB93D11236C7}"/>
    <dgm:cxn modelId="{F93021EE-6E76-46ED-AAE9-BC83FFF8AEDB}" type="presOf" srcId="{AC8ACCF3-C4C7-45A6-A125-122E7728DB72}" destId="{EFE526C8-BAEB-4476-AA94-8DFE81780633}" srcOrd="0" destOrd="0" presId="urn:microsoft.com/office/officeart/2005/8/layout/vList2"/>
    <dgm:cxn modelId="{8D517134-6280-4564-BB61-5C9782157EBA}" srcId="{89F7657E-B2F1-4C48-B63B-11624AC9E7A1}" destId="{0C2E358A-C538-4B9A-910A-C277E54C6723}" srcOrd="0" destOrd="0" parTransId="{B8706514-68CA-4ED5-A656-F122DC3C2DCE}" sibTransId="{660F1A5B-CBC4-4876-BDCD-312E1AC102BD}"/>
    <dgm:cxn modelId="{7A6C24A4-DF1C-4BEC-91F0-9D61216D3045}" srcId="{E3CF11B9-5F51-4297-BAA4-9F2701BF57A5}" destId="{E873CA65-98CF-4301-9409-F65B689EE227}" srcOrd="1" destOrd="0" parTransId="{B3AC7718-75E8-4B7E-BDFB-A39674471277}" sibTransId="{BBF08835-0388-46A5-83C2-E41C3213CDF3}"/>
    <dgm:cxn modelId="{7F9A9AD8-C0C9-4657-A771-FADBB28FF21E}" type="presOf" srcId="{E3CF11B9-5F51-4297-BAA4-9F2701BF57A5}" destId="{1E37A63B-88BB-4631-96EA-5920C36F71A3}" srcOrd="0" destOrd="0" presId="urn:microsoft.com/office/officeart/2005/8/layout/vList2"/>
    <dgm:cxn modelId="{29DE4C86-FDA9-488B-BE84-EC339C89D9C3}" type="presOf" srcId="{E873CA65-98CF-4301-9409-F65B689EE227}" destId="{75967778-1AAA-4D73-8212-72E00259186A}" srcOrd="0" destOrd="1" presId="urn:microsoft.com/office/officeart/2005/8/layout/vList2"/>
    <dgm:cxn modelId="{AAAC0F04-0EFF-4A56-86F8-F1EBF2EB2B0E}" srcId="{0C2E358A-C538-4B9A-910A-C277E54C6723}" destId="{7E5594C4-9FB6-483E-891B-CA776D89C0C6}" srcOrd="1" destOrd="0" parTransId="{C2E2A67A-0612-430B-876D-EAFB9C7AC5FA}" sibTransId="{32FE9375-CEF9-430A-BB99-9413F9B9C0CF}"/>
    <dgm:cxn modelId="{D959EDFD-D7CA-46D8-9262-8A2EBBF0F024}" type="presOf" srcId="{89F7657E-B2F1-4C48-B63B-11624AC9E7A1}" destId="{CB04344B-25C5-44B1-A7E6-3DA97A73399A}" srcOrd="0" destOrd="0" presId="urn:microsoft.com/office/officeart/2005/8/layout/vList2"/>
    <dgm:cxn modelId="{B6C9582D-3D42-4F85-8D06-BBD1610BA6D9}" type="presOf" srcId="{7E5594C4-9FB6-483E-891B-CA776D89C0C6}" destId="{EFE526C8-BAEB-4476-AA94-8DFE81780633}" srcOrd="0" destOrd="1" presId="urn:microsoft.com/office/officeart/2005/8/layout/vList2"/>
    <dgm:cxn modelId="{F3F1DBA3-4CFA-4098-A5A9-0C5671C7C8BD}" type="presOf" srcId="{0C2E358A-C538-4B9A-910A-C277E54C6723}" destId="{7EC7BB7F-D88E-44E6-B6B5-3394EF40D4FC}" srcOrd="0" destOrd="0" presId="urn:microsoft.com/office/officeart/2005/8/layout/vList2"/>
    <dgm:cxn modelId="{459BD054-62F6-4348-AB0E-CE6E4380784B}" srcId="{0C2E358A-C538-4B9A-910A-C277E54C6723}" destId="{AC8ACCF3-C4C7-45A6-A125-122E7728DB72}" srcOrd="0" destOrd="0" parTransId="{D6496980-D04A-485D-92C7-B864F58484C3}" sibTransId="{CAF85C98-ACF6-4A5F-BD7D-E10A40487711}"/>
    <dgm:cxn modelId="{E217C158-176F-4E1C-93A3-53BFB3B25218}" type="presParOf" srcId="{CB04344B-25C5-44B1-A7E6-3DA97A73399A}" destId="{7EC7BB7F-D88E-44E6-B6B5-3394EF40D4FC}" srcOrd="0" destOrd="0" presId="urn:microsoft.com/office/officeart/2005/8/layout/vList2"/>
    <dgm:cxn modelId="{ADFDBCCC-DEDE-4EC4-9432-41681BB966CC}" type="presParOf" srcId="{CB04344B-25C5-44B1-A7E6-3DA97A73399A}" destId="{EFE526C8-BAEB-4476-AA94-8DFE81780633}" srcOrd="1" destOrd="0" presId="urn:microsoft.com/office/officeart/2005/8/layout/vList2"/>
    <dgm:cxn modelId="{DBDBAC51-58AB-4A94-9CF1-86C6A20E6E75}" type="presParOf" srcId="{CB04344B-25C5-44B1-A7E6-3DA97A73399A}" destId="{1E37A63B-88BB-4631-96EA-5920C36F71A3}" srcOrd="2" destOrd="0" presId="urn:microsoft.com/office/officeart/2005/8/layout/vList2"/>
    <dgm:cxn modelId="{18DBDC68-4326-4D06-9116-97BBBB71C8A3}" type="presParOf" srcId="{CB04344B-25C5-44B1-A7E6-3DA97A73399A}" destId="{75967778-1AAA-4D73-8212-72E0025918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C2BF71-85EC-47FE-BB43-0DE40BB2E83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6C0C9D-9E3B-47E9-9A71-A86C81B7E91F}">
      <dgm:prSet phldrT="[Текст]" custT="1"/>
      <dgm:spPr/>
      <dgm:t>
        <a:bodyPr/>
        <a:lstStyle/>
        <a:p>
          <a:r>
            <a:rPr lang="ru-RU" sz="1800" dirty="0" smtClean="0"/>
            <a:t>Положительный ответ</a:t>
          </a:r>
          <a:endParaRPr lang="ru-RU" sz="1800" dirty="0"/>
        </a:p>
      </dgm:t>
    </dgm:pt>
    <dgm:pt modelId="{E9042692-CA84-4709-ABD9-0659CA0FEABD}" type="parTrans" cxnId="{EB9F4F15-BD12-4603-9B04-C3C796062D90}">
      <dgm:prSet/>
      <dgm:spPr/>
      <dgm:t>
        <a:bodyPr/>
        <a:lstStyle/>
        <a:p>
          <a:endParaRPr lang="ru-RU"/>
        </a:p>
      </dgm:t>
    </dgm:pt>
    <dgm:pt modelId="{243A1135-9C9D-49A0-A1E1-6333437A7CF2}" type="sibTrans" cxnId="{EB9F4F15-BD12-4603-9B04-C3C796062D90}">
      <dgm:prSet/>
      <dgm:spPr/>
      <dgm:t>
        <a:bodyPr/>
        <a:lstStyle/>
        <a:p>
          <a:endParaRPr lang="ru-RU"/>
        </a:p>
      </dgm:t>
    </dgm:pt>
    <dgm:pt modelId="{12EE6EC1-7DBC-4FB9-8280-E4DFBD65DF5B}">
      <dgm:prSet phldrT="[Текст]" custT="1"/>
      <dgm:spPr/>
      <dgm:t>
        <a:bodyPr/>
        <a:lstStyle/>
        <a:p>
          <a:r>
            <a:rPr lang="en-US" sz="1800" dirty="0" smtClean="0"/>
            <a:t>Yes, you may.</a:t>
          </a:r>
          <a:endParaRPr lang="ru-RU" sz="1800" dirty="0"/>
        </a:p>
      </dgm:t>
    </dgm:pt>
    <dgm:pt modelId="{F7EA2F0F-7885-4EB6-A86C-B06810A3FEAB}" type="parTrans" cxnId="{AA6B0671-2EAA-4770-AA88-0D6F1D93F90C}">
      <dgm:prSet/>
      <dgm:spPr/>
      <dgm:t>
        <a:bodyPr/>
        <a:lstStyle/>
        <a:p>
          <a:endParaRPr lang="ru-RU"/>
        </a:p>
      </dgm:t>
    </dgm:pt>
    <dgm:pt modelId="{B7259900-9713-46FA-A672-9B6F57DFAF61}" type="sibTrans" cxnId="{AA6B0671-2EAA-4770-AA88-0D6F1D93F90C}">
      <dgm:prSet/>
      <dgm:spPr/>
      <dgm:t>
        <a:bodyPr/>
        <a:lstStyle/>
        <a:p>
          <a:endParaRPr lang="ru-RU"/>
        </a:p>
      </dgm:t>
    </dgm:pt>
    <dgm:pt modelId="{679E3A25-260D-449B-95CC-857D6E401807}">
      <dgm:prSet phldrT="[Текст]" custT="1"/>
      <dgm:spPr/>
      <dgm:t>
        <a:bodyPr/>
        <a:lstStyle/>
        <a:p>
          <a:r>
            <a:rPr lang="ru-RU" sz="1800" dirty="0" smtClean="0"/>
            <a:t>Отрицательный ответ</a:t>
          </a:r>
          <a:endParaRPr lang="ru-RU" sz="1800" dirty="0"/>
        </a:p>
      </dgm:t>
    </dgm:pt>
    <dgm:pt modelId="{05E4D439-B383-4E70-8316-9B35E1458542}" type="parTrans" cxnId="{A06E9BFD-F6F4-479F-9E7B-3346E5639C34}">
      <dgm:prSet/>
      <dgm:spPr/>
      <dgm:t>
        <a:bodyPr/>
        <a:lstStyle/>
        <a:p>
          <a:endParaRPr lang="ru-RU"/>
        </a:p>
      </dgm:t>
    </dgm:pt>
    <dgm:pt modelId="{87790940-50F9-4ABF-BA43-3CBFA6AAF7AB}" type="sibTrans" cxnId="{A06E9BFD-F6F4-479F-9E7B-3346E5639C34}">
      <dgm:prSet/>
      <dgm:spPr/>
      <dgm:t>
        <a:bodyPr/>
        <a:lstStyle/>
        <a:p>
          <a:endParaRPr lang="ru-RU"/>
        </a:p>
      </dgm:t>
    </dgm:pt>
    <dgm:pt modelId="{9546985E-2792-46D2-A4AC-3362AB438AB9}">
      <dgm:prSet phldrT="[Текст]" custT="1"/>
      <dgm:spPr/>
      <dgm:t>
        <a:bodyPr/>
        <a:lstStyle/>
        <a:p>
          <a:r>
            <a:rPr lang="en-US" sz="1800" dirty="0" smtClean="0"/>
            <a:t>No, you may not.</a:t>
          </a:r>
          <a:endParaRPr lang="ru-RU" sz="1800" dirty="0"/>
        </a:p>
      </dgm:t>
    </dgm:pt>
    <dgm:pt modelId="{D8B78C69-23C4-4A2F-8853-E382FA6D1741}" type="parTrans" cxnId="{F9F11901-59BC-4BEE-B601-2EA46809877F}">
      <dgm:prSet/>
      <dgm:spPr/>
      <dgm:t>
        <a:bodyPr/>
        <a:lstStyle/>
        <a:p>
          <a:endParaRPr lang="ru-RU"/>
        </a:p>
      </dgm:t>
    </dgm:pt>
    <dgm:pt modelId="{A2E2E747-747A-4DF5-A427-972361D6E238}" type="sibTrans" cxnId="{F9F11901-59BC-4BEE-B601-2EA46809877F}">
      <dgm:prSet/>
      <dgm:spPr/>
      <dgm:t>
        <a:bodyPr/>
        <a:lstStyle/>
        <a:p>
          <a:endParaRPr lang="ru-RU"/>
        </a:p>
      </dgm:t>
    </dgm:pt>
    <dgm:pt modelId="{F62B410B-EE43-4E7D-BAC8-F60D06998A35}" type="pres">
      <dgm:prSet presAssocID="{B2C2BF71-85EC-47FE-BB43-0DE40BB2E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001F9-0DF5-4702-8CDB-F83BAC999DA1}" type="pres">
      <dgm:prSet presAssocID="{DD6C0C9D-9E3B-47E9-9A71-A86C81B7E91F}" presName="parentText" presStyleLbl="node1" presStyleIdx="0" presStyleCnt="2" custLinFactNeighborY="-67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BDC23-59F5-4818-8A1F-680DC6035174}" type="pres">
      <dgm:prSet presAssocID="{DD6C0C9D-9E3B-47E9-9A71-A86C81B7E91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5A5CD-C52C-4413-BD11-7DAA71249007}" type="pres">
      <dgm:prSet presAssocID="{679E3A25-260D-449B-95CC-857D6E401807}" presName="parentText" presStyleLbl="node1" presStyleIdx="1" presStyleCnt="2" custLinFactNeighborY="-22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E7E38-9ADB-45B8-BAF9-0967685773CF}" type="pres">
      <dgm:prSet presAssocID="{679E3A25-260D-449B-95CC-857D6E4018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A1120-3C22-4F83-9175-84D8E881795B}" type="presOf" srcId="{12EE6EC1-7DBC-4FB9-8280-E4DFBD65DF5B}" destId="{754BDC23-59F5-4818-8A1F-680DC6035174}" srcOrd="0" destOrd="0" presId="urn:microsoft.com/office/officeart/2005/8/layout/vList2"/>
    <dgm:cxn modelId="{51191A59-D4F3-4E05-AA5E-C89B85A3DDB3}" type="presOf" srcId="{B2C2BF71-85EC-47FE-BB43-0DE40BB2E833}" destId="{F62B410B-EE43-4E7D-BAC8-F60D06998A35}" srcOrd="0" destOrd="0" presId="urn:microsoft.com/office/officeart/2005/8/layout/vList2"/>
    <dgm:cxn modelId="{67050632-E840-4F09-980D-BBCBD91917B0}" type="presOf" srcId="{679E3A25-260D-449B-95CC-857D6E401807}" destId="{E8F5A5CD-C52C-4413-BD11-7DAA71249007}" srcOrd="0" destOrd="0" presId="urn:microsoft.com/office/officeart/2005/8/layout/vList2"/>
    <dgm:cxn modelId="{A06E9BFD-F6F4-479F-9E7B-3346E5639C34}" srcId="{B2C2BF71-85EC-47FE-BB43-0DE40BB2E833}" destId="{679E3A25-260D-449B-95CC-857D6E401807}" srcOrd="1" destOrd="0" parTransId="{05E4D439-B383-4E70-8316-9B35E1458542}" sibTransId="{87790940-50F9-4ABF-BA43-3CBFA6AAF7AB}"/>
    <dgm:cxn modelId="{F9F11901-59BC-4BEE-B601-2EA46809877F}" srcId="{679E3A25-260D-449B-95CC-857D6E401807}" destId="{9546985E-2792-46D2-A4AC-3362AB438AB9}" srcOrd="0" destOrd="0" parTransId="{D8B78C69-23C4-4A2F-8853-E382FA6D1741}" sibTransId="{A2E2E747-747A-4DF5-A427-972361D6E238}"/>
    <dgm:cxn modelId="{EB9F4F15-BD12-4603-9B04-C3C796062D90}" srcId="{B2C2BF71-85EC-47FE-BB43-0DE40BB2E833}" destId="{DD6C0C9D-9E3B-47E9-9A71-A86C81B7E91F}" srcOrd="0" destOrd="0" parTransId="{E9042692-CA84-4709-ABD9-0659CA0FEABD}" sibTransId="{243A1135-9C9D-49A0-A1E1-6333437A7CF2}"/>
    <dgm:cxn modelId="{AA6B0671-2EAA-4770-AA88-0D6F1D93F90C}" srcId="{DD6C0C9D-9E3B-47E9-9A71-A86C81B7E91F}" destId="{12EE6EC1-7DBC-4FB9-8280-E4DFBD65DF5B}" srcOrd="0" destOrd="0" parTransId="{F7EA2F0F-7885-4EB6-A86C-B06810A3FEAB}" sibTransId="{B7259900-9713-46FA-A672-9B6F57DFAF61}"/>
    <dgm:cxn modelId="{0B9FC175-AC2F-40ED-B91B-108C0AD8747E}" type="presOf" srcId="{9546985E-2792-46D2-A4AC-3362AB438AB9}" destId="{6D2E7E38-9ADB-45B8-BAF9-0967685773CF}" srcOrd="0" destOrd="0" presId="urn:microsoft.com/office/officeart/2005/8/layout/vList2"/>
    <dgm:cxn modelId="{855F3246-44E2-4FCF-AF48-60DC182D46F1}" type="presOf" srcId="{DD6C0C9D-9E3B-47E9-9A71-A86C81B7E91F}" destId="{28C001F9-0DF5-4702-8CDB-F83BAC999DA1}" srcOrd="0" destOrd="0" presId="urn:microsoft.com/office/officeart/2005/8/layout/vList2"/>
    <dgm:cxn modelId="{61C5ACB4-B10E-417A-AA22-F6717664CB18}" type="presParOf" srcId="{F62B410B-EE43-4E7D-BAC8-F60D06998A35}" destId="{28C001F9-0DF5-4702-8CDB-F83BAC999DA1}" srcOrd="0" destOrd="0" presId="urn:microsoft.com/office/officeart/2005/8/layout/vList2"/>
    <dgm:cxn modelId="{BE009C3D-A774-4EBA-B5E9-73A857C81B69}" type="presParOf" srcId="{F62B410B-EE43-4E7D-BAC8-F60D06998A35}" destId="{754BDC23-59F5-4818-8A1F-680DC6035174}" srcOrd="1" destOrd="0" presId="urn:microsoft.com/office/officeart/2005/8/layout/vList2"/>
    <dgm:cxn modelId="{6FFE00CE-2E99-4B55-9598-8587434F29D4}" type="presParOf" srcId="{F62B410B-EE43-4E7D-BAC8-F60D06998A35}" destId="{E8F5A5CD-C52C-4413-BD11-7DAA71249007}" srcOrd="2" destOrd="0" presId="urn:microsoft.com/office/officeart/2005/8/layout/vList2"/>
    <dgm:cxn modelId="{2C1C168F-E5A4-4677-A582-5021233DCF6A}" type="presParOf" srcId="{F62B410B-EE43-4E7D-BAC8-F60D06998A35}" destId="{6D2E7E38-9ADB-45B8-BAF9-0967685773C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B2B7F2-10F4-42D7-9DEA-F9A05669518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3CC383-C941-48D9-A1AF-04C328097377}">
      <dgm:prSet phldrT="[Текст]" custT="1"/>
      <dgm:spPr/>
      <dgm:t>
        <a:bodyPr/>
        <a:lstStyle/>
        <a:p>
          <a:r>
            <a:rPr lang="ru-RU" sz="1800" dirty="0" smtClean="0"/>
            <a:t>Образование вопроса</a:t>
          </a:r>
          <a:endParaRPr lang="ru-RU" sz="1800" dirty="0"/>
        </a:p>
      </dgm:t>
    </dgm:pt>
    <dgm:pt modelId="{21373407-666B-47ED-B6F7-299567877860}" type="parTrans" cxnId="{05A43601-4B5F-4213-A2DB-D92101E0F565}">
      <dgm:prSet/>
      <dgm:spPr/>
      <dgm:t>
        <a:bodyPr/>
        <a:lstStyle/>
        <a:p>
          <a:endParaRPr lang="ru-RU"/>
        </a:p>
      </dgm:t>
    </dgm:pt>
    <dgm:pt modelId="{D46321B0-68AB-4D45-B863-E23825BFE6C0}" type="sibTrans" cxnId="{05A43601-4B5F-4213-A2DB-D92101E0F565}">
      <dgm:prSet/>
      <dgm:spPr/>
      <dgm:t>
        <a:bodyPr/>
        <a:lstStyle/>
        <a:p>
          <a:endParaRPr lang="ru-RU"/>
        </a:p>
      </dgm:t>
    </dgm:pt>
    <dgm:pt modelId="{6FC49D5A-E926-4A75-84EC-7BA4F1DF8B63}">
      <dgm:prSet phldrT="[Текст]" custT="1"/>
      <dgm:spPr/>
      <dgm:t>
        <a:bodyPr anchor="ctr"/>
        <a:lstStyle/>
        <a:p>
          <a:r>
            <a:rPr lang="en-US" sz="1800" dirty="0" smtClean="0"/>
            <a:t>Must you go to bed at 9 o’clock?</a:t>
          </a:r>
          <a:endParaRPr lang="ru-RU" sz="1800" dirty="0"/>
        </a:p>
      </dgm:t>
    </dgm:pt>
    <dgm:pt modelId="{53027672-96E0-4868-8403-F91D2440B357}" type="parTrans" cxnId="{36ECBCB7-70A6-49D0-A7B9-E021C8122954}">
      <dgm:prSet/>
      <dgm:spPr/>
      <dgm:t>
        <a:bodyPr/>
        <a:lstStyle/>
        <a:p>
          <a:endParaRPr lang="ru-RU"/>
        </a:p>
      </dgm:t>
    </dgm:pt>
    <dgm:pt modelId="{21E0AA11-44AD-442D-B680-526DDB8AE22C}" type="sibTrans" cxnId="{36ECBCB7-70A6-49D0-A7B9-E021C8122954}">
      <dgm:prSet/>
      <dgm:spPr/>
      <dgm:t>
        <a:bodyPr/>
        <a:lstStyle/>
        <a:p>
          <a:endParaRPr lang="ru-RU"/>
        </a:p>
      </dgm:t>
    </dgm:pt>
    <dgm:pt modelId="{AC8E1099-CDF8-4D2D-98C6-4EB10C63F64A}">
      <dgm:prSet phldrT="[Текст]" custT="1"/>
      <dgm:spPr/>
      <dgm:t>
        <a:bodyPr/>
        <a:lstStyle/>
        <a:p>
          <a:r>
            <a:rPr lang="ru-RU" sz="1800" dirty="0" smtClean="0"/>
            <a:t>Образование отрицательной формы</a:t>
          </a:r>
          <a:endParaRPr lang="ru-RU" sz="1800" dirty="0"/>
        </a:p>
      </dgm:t>
    </dgm:pt>
    <dgm:pt modelId="{A5973354-7352-4A03-ABCB-573BB4B2C955}" type="parTrans" cxnId="{AD0F5333-A752-42DC-928C-248624748A8A}">
      <dgm:prSet/>
      <dgm:spPr/>
      <dgm:t>
        <a:bodyPr/>
        <a:lstStyle/>
        <a:p>
          <a:endParaRPr lang="ru-RU"/>
        </a:p>
      </dgm:t>
    </dgm:pt>
    <dgm:pt modelId="{1F3B4DCA-BC79-4697-8D7A-3A5502C543B1}" type="sibTrans" cxnId="{AD0F5333-A752-42DC-928C-248624748A8A}">
      <dgm:prSet/>
      <dgm:spPr/>
      <dgm:t>
        <a:bodyPr/>
        <a:lstStyle/>
        <a:p>
          <a:endParaRPr lang="ru-RU"/>
        </a:p>
      </dgm:t>
    </dgm:pt>
    <dgm:pt modelId="{9E9A7FF9-7C8D-4C49-B60D-5E0397D38F3D}">
      <dgm:prSet phldrT="[Текст]" custT="1"/>
      <dgm:spPr/>
      <dgm:t>
        <a:bodyPr anchor="ctr"/>
        <a:lstStyle/>
        <a:p>
          <a:r>
            <a:rPr lang="en-US" sz="1800" b="0" i="0" dirty="0" smtClean="0"/>
            <a:t>You must not go to bed at 9 o’clock</a:t>
          </a:r>
          <a:r>
            <a:rPr lang="en-US" sz="1800" dirty="0" smtClean="0"/>
            <a:t>. </a:t>
          </a:r>
          <a:r>
            <a:rPr lang="en-US" sz="1800" b="0" i="0" dirty="0" smtClean="0"/>
            <a:t>(mustn't).</a:t>
          </a:r>
          <a:endParaRPr lang="ru-RU" sz="1800" dirty="0"/>
        </a:p>
      </dgm:t>
    </dgm:pt>
    <dgm:pt modelId="{D4EE30AC-01C7-473B-B552-36428BC7AE27}" type="parTrans" cxnId="{062113AD-B0AB-46FB-A7FF-8190F779DEB4}">
      <dgm:prSet/>
      <dgm:spPr/>
      <dgm:t>
        <a:bodyPr/>
        <a:lstStyle/>
        <a:p>
          <a:endParaRPr lang="ru-RU"/>
        </a:p>
      </dgm:t>
    </dgm:pt>
    <dgm:pt modelId="{D9B9F2F1-05E4-4755-913D-07F3B6772802}" type="sibTrans" cxnId="{062113AD-B0AB-46FB-A7FF-8190F779DEB4}">
      <dgm:prSet/>
      <dgm:spPr/>
      <dgm:t>
        <a:bodyPr/>
        <a:lstStyle/>
        <a:p>
          <a:endParaRPr lang="ru-RU"/>
        </a:p>
      </dgm:t>
    </dgm:pt>
    <dgm:pt modelId="{658F7AEE-3B5E-4065-8C09-25EB3776E7DD}" type="pres">
      <dgm:prSet presAssocID="{D7B2B7F2-10F4-42D7-9DEA-F9A0566951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14E1AF-F2F5-462D-AD88-8934185DD108}" type="pres">
      <dgm:prSet presAssocID="{FF3CC383-C941-48D9-A1AF-04C328097377}" presName="parentText" presStyleLbl="node1" presStyleIdx="0" presStyleCnt="2" custLinFactNeighborY="-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1D190-FE0B-4BAA-AB5B-85D754EAB0EB}" type="pres">
      <dgm:prSet presAssocID="{FF3CC383-C941-48D9-A1AF-04C32809737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2A206-F159-4F7F-8938-01A300800E6C}" type="pres">
      <dgm:prSet presAssocID="{AC8E1099-CDF8-4D2D-98C6-4EB10C63F64A}" presName="parentText" presStyleLbl="node1" presStyleIdx="1" presStyleCnt="2" custLinFactNeighborX="-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59801-6FC0-4CEA-9C2C-463D2A59E5FA}" type="pres">
      <dgm:prSet presAssocID="{AC8E1099-CDF8-4D2D-98C6-4EB10C63F6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113AD-B0AB-46FB-A7FF-8190F779DEB4}" srcId="{AC8E1099-CDF8-4D2D-98C6-4EB10C63F64A}" destId="{9E9A7FF9-7C8D-4C49-B60D-5E0397D38F3D}" srcOrd="0" destOrd="0" parTransId="{D4EE30AC-01C7-473B-B552-36428BC7AE27}" sibTransId="{D9B9F2F1-05E4-4755-913D-07F3B6772802}"/>
    <dgm:cxn modelId="{FF69A2E6-7407-4FC5-A1F4-965037FC3BDF}" type="presOf" srcId="{AC8E1099-CDF8-4D2D-98C6-4EB10C63F64A}" destId="{3422A206-F159-4F7F-8938-01A300800E6C}" srcOrd="0" destOrd="0" presId="urn:microsoft.com/office/officeart/2005/8/layout/vList2"/>
    <dgm:cxn modelId="{05A43601-4B5F-4213-A2DB-D92101E0F565}" srcId="{D7B2B7F2-10F4-42D7-9DEA-F9A056695189}" destId="{FF3CC383-C941-48D9-A1AF-04C328097377}" srcOrd="0" destOrd="0" parTransId="{21373407-666B-47ED-B6F7-299567877860}" sibTransId="{D46321B0-68AB-4D45-B863-E23825BFE6C0}"/>
    <dgm:cxn modelId="{36ECBCB7-70A6-49D0-A7B9-E021C8122954}" srcId="{FF3CC383-C941-48D9-A1AF-04C328097377}" destId="{6FC49D5A-E926-4A75-84EC-7BA4F1DF8B63}" srcOrd="0" destOrd="0" parTransId="{53027672-96E0-4868-8403-F91D2440B357}" sibTransId="{21E0AA11-44AD-442D-B680-526DDB8AE22C}"/>
    <dgm:cxn modelId="{766DC9AC-B189-40FF-8442-59EC6A1E4AD2}" type="presOf" srcId="{6FC49D5A-E926-4A75-84EC-7BA4F1DF8B63}" destId="{FE31D190-FE0B-4BAA-AB5B-85D754EAB0EB}" srcOrd="0" destOrd="0" presId="urn:microsoft.com/office/officeart/2005/8/layout/vList2"/>
    <dgm:cxn modelId="{B5E988F4-8258-41E4-A284-FFCD4E5C42E1}" type="presOf" srcId="{9E9A7FF9-7C8D-4C49-B60D-5E0397D38F3D}" destId="{A6859801-6FC0-4CEA-9C2C-463D2A59E5FA}" srcOrd="0" destOrd="0" presId="urn:microsoft.com/office/officeart/2005/8/layout/vList2"/>
    <dgm:cxn modelId="{A63E00C3-2546-4204-9533-488BC0E6B74D}" type="presOf" srcId="{FF3CC383-C941-48D9-A1AF-04C328097377}" destId="{2314E1AF-F2F5-462D-AD88-8934185DD108}" srcOrd="0" destOrd="0" presId="urn:microsoft.com/office/officeart/2005/8/layout/vList2"/>
    <dgm:cxn modelId="{AD0F5333-A752-42DC-928C-248624748A8A}" srcId="{D7B2B7F2-10F4-42D7-9DEA-F9A056695189}" destId="{AC8E1099-CDF8-4D2D-98C6-4EB10C63F64A}" srcOrd="1" destOrd="0" parTransId="{A5973354-7352-4A03-ABCB-573BB4B2C955}" sibTransId="{1F3B4DCA-BC79-4697-8D7A-3A5502C543B1}"/>
    <dgm:cxn modelId="{10D7BAF6-FA85-4ED5-9B97-D5909AD2284A}" type="presOf" srcId="{D7B2B7F2-10F4-42D7-9DEA-F9A056695189}" destId="{658F7AEE-3B5E-4065-8C09-25EB3776E7DD}" srcOrd="0" destOrd="0" presId="urn:microsoft.com/office/officeart/2005/8/layout/vList2"/>
    <dgm:cxn modelId="{2A73FB9E-DEAF-4B6F-A2A2-8147EF94639D}" type="presParOf" srcId="{658F7AEE-3B5E-4065-8C09-25EB3776E7DD}" destId="{2314E1AF-F2F5-462D-AD88-8934185DD108}" srcOrd="0" destOrd="0" presId="urn:microsoft.com/office/officeart/2005/8/layout/vList2"/>
    <dgm:cxn modelId="{4027CF31-F911-47BC-9AF1-7E2917615272}" type="presParOf" srcId="{658F7AEE-3B5E-4065-8C09-25EB3776E7DD}" destId="{FE31D190-FE0B-4BAA-AB5B-85D754EAB0EB}" srcOrd="1" destOrd="0" presId="urn:microsoft.com/office/officeart/2005/8/layout/vList2"/>
    <dgm:cxn modelId="{12359C74-FB31-4D93-A8F6-56D9513D38E1}" type="presParOf" srcId="{658F7AEE-3B5E-4065-8C09-25EB3776E7DD}" destId="{3422A206-F159-4F7F-8938-01A300800E6C}" srcOrd="2" destOrd="0" presId="urn:microsoft.com/office/officeart/2005/8/layout/vList2"/>
    <dgm:cxn modelId="{3DF1F0D8-C356-49B2-8779-52712465B42D}" type="presParOf" srcId="{658F7AEE-3B5E-4065-8C09-25EB3776E7DD}" destId="{A6859801-6FC0-4CEA-9C2C-463D2A59E5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AE400-6016-4751-B49B-58B3126E681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C630-855D-4908-963C-E37392D4C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0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C630-855D-4908-963C-E37392D4C2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7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EC630-855D-4908-963C-E37392D4C2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4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3716-D736-41D9-8B44-0C1643649058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04F7-739C-4D47-BD5A-8B70BA57AF42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11E2-2508-45C2-880C-638A373CA96C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BCF1-355F-480E-BFAC-273E096C7902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77DC-11ED-462B-9771-AF68CCF844DC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EEF7-18E9-43A4-8913-A7AD166212CE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DBA9-3ADF-4A99-ACAA-57C1298819A7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0448-EBE3-4E90-8CB3-E9A4F9D9845F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0362-422E-4ACD-BDE5-B16348A13B7E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B6AB-9FD7-47EA-BC5B-6D900A58C339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2FBD-C0D8-43B4-AD15-8C9B5F1BA14F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557D-33A5-4A58-AF9A-FAA526084896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E24-74F9-420B-9448-33099D93CA60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10B-D356-41F8-B25B-FAFA44B599E6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6FDC-B523-423C-B61B-B0CC469D9EAE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BB33-C18A-46A4-A6A0-6ABE487D645B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729D-6D6A-4C1E-8F58-8E324CB699E4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605" y="2015413"/>
            <a:ext cx="8677468" cy="222068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10000"/>
                  </a:schemeClr>
                </a:solidFill>
              </a:rPr>
              <a:t>Modal verbs</a:t>
            </a:r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6000" b="1" dirty="0">
                <a:solidFill>
                  <a:schemeClr val="bg2">
                    <a:lumMod val="10000"/>
                  </a:schemeClr>
                </a:solidFill>
              </a:rPr>
              <a:t>М</a:t>
            </a:r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</a:rPr>
              <a:t>одальные глаголы</a:t>
            </a:r>
            <a:endParaRPr lang="ru-RU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39135" y="4777379"/>
            <a:ext cx="3638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Решитько</a:t>
            </a:r>
            <a:r>
              <a:rPr lang="ru-RU" dirty="0"/>
              <a:t> </a:t>
            </a:r>
            <a:r>
              <a:rPr lang="ru-RU" dirty="0" smtClean="0"/>
              <a:t>Юлия </a:t>
            </a:r>
            <a:r>
              <a:rPr lang="ru-RU" dirty="0"/>
              <a:t>И</a:t>
            </a:r>
            <a:r>
              <a:rPr lang="ru-RU" dirty="0" smtClean="0"/>
              <a:t>вановна</a:t>
            </a:r>
            <a:endParaRPr lang="ru-RU" dirty="0"/>
          </a:p>
          <a:p>
            <a:r>
              <a:rPr lang="ru-RU" dirty="0" smtClean="0"/>
              <a:t>Учитель английского языка </a:t>
            </a:r>
          </a:p>
          <a:p>
            <a:r>
              <a:rPr lang="ru-RU" dirty="0" smtClean="0"/>
              <a:t>МБОУ СОШ № 3</a:t>
            </a:r>
          </a:p>
          <a:p>
            <a:r>
              <a:rPr lang="ru-RU" dirty="0"/>
              <a:t>г</a:t>
            </a:r>
            <a:r>
              <a:rPr lang="ru-RU" dirty="0" smtClean="0"/>
              <a:t>. Чехов</a:t>
            </a:r>
          </a:p>
        </p:txBody>
      </p:sp>
    </p:spTree>
    <p:extLst>
      <p:ext uri="{BB962C8B-B14F-4D97-AF65-F5344CB8AC3E}">
        <p14:creationId xmlns:p14="http://schemas.microsoft.com/office/powerpoint/2010/main" val="33340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273" y="624110"/>
            <a:ext cx="7931021" cy="654184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1273" y="2006082"/>
            <a:ext cx="7931021" cy="39051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Answer the question (Yes, you may/ No, you may not)</a:t>
            </a:r>
          </a:p>
          <a:p>
            <a:r>
              <a:rPr lang="en-US" dirty="0" smtClean="0"/>
              <a:t>May I watch TV?</a:t>
            </a:r>
          </a:p>
          <a:p>
            <a:r>
              <a:rPr lang="en-US" dirty="0" smtClean="0"/>
              <a:t>May I listen to music?</a:t>
            </a:r>
          </a:p>
          <a:p>
            <a:r>
              <a:rPr lang="en-US" dirty="0" smtClean="0"/>
              <a:t>May I open the window?</a:t>
            </a:r>
          </a:p>
          <a:p>
            <a:r>
              <a:rPr lang="en-US" dirty="0" smtClean="0"/>
              <a:t>May I come in?</a:t>
            </a:r>
          </a:p>
          <a:p>
            <a:r>
              <a:rPr lang="en-US" dirty="0" smtClean="0"/>
              <a:t>May I sit down?</a:t>
            </a:r>
          </a:p>
          <a:p>
            <a:r>
              <a:rPr lang="en-US" dirty="0" smtClean="0"/>
              <a:t>May I go the cinema?</a:t>
            </a:r>
          </a:p>
          <a:p>
            <a:r>
              <a:rPr lang="en-US" dirty="0" smtClean="0"/>
              <a:t>May I taste this apple pie?</a:t>
            </a:r>
          </a:p>
          <a:p>
            <a:r>
              <a:rPr lang="en-US" dirty="0" smtClean="0"/>
              <a:t>May I play computer games?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5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935" y="624111"/>
            <a:ext cx="7856374" cy="654184"/>
          </a:xfrm>
        </p:spPr>
        <p:txBody>
          <a:bodyPr/>
          <a:lstStyle/>
          <a:p>
            <a:r>
              <a:rPr lang="en-US" dirty="0" smtClean="0"/>
              <a:t>Exercises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9935" y="1688841"/>
            <a:ext cx="7959012" cy="4581329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/>
              <a:t>P</a:t>
            </a:r>
            <a:r>
              <a:rPr lang="en-US" sz="3800" b="1" dirty="0" smtClean="0"/>
              <a:t>ut</a:t>
            </a:r>
            <a:r>
              <a:rPr lang="en-US" sz="3800" b="1" dirty="0"/>
              <a:t> the sentences</a:t>
            </a:r>
            <a:r>
              <a:rPr lang="en-US" sz="3800" dirty="0"/>
              <a:t> </a:t>
            </a:r>
            <a:r>
              <a:rPr lang="en-US" sz="3800" b="1" dirty="0"/>
              <a:t>into</a:t>
            </a:r>
            <a:r>
              <a:rPr lang="en-US" sz="3800" dirty="0"/>
              <a:t> </a:t>
            </a:r>
            <a:r>
              <a:rPr lang="en-US" sz="3800" b="1" dirty="0"/>
              <a:t>negative</a:t>
            </a:r>
            <a:r>
              <a:rPr lang="en-US" sz="3800" dirty="0"/>
              <a:t> </a:t>
            </a:r>
            <a:r>
              <a:rPr lang="en-US" sz="3800" b="1" dirty="0"/>
              <a:t>and</a:t>
            </a:r>
            <a:r>
              <a:rPr lang="en-US" sz="3800" dirty="0"/>
              <a:t> </a:t>
            </a:r>
            <a:r>
              <a:rPr lang="en-US" sz="3800" b="1" dirty="0"/>
              <a:t>interrogative</a:t>
            </a:r>
            <a:r>
              <a:rPr lang="en-US" sz="3800" dirty="0"/>
              <a:t> </a:t>
            </a:r>
            <a:r>
              <a:rPr lang="en-US" sz="3800" b="1" dirty="0" smtClean="0"/>
              <a:t>forms</a:t>
            </a:r>
          </a:p>
          <a:p>
            <a:pPr marL="0" indent="0">
              <a:buNone/>
            </a:pPr>
            <a:r>
              <a:rPr lang="en-US" sz="3800" dirty="0"/>
              <a:t>E.g. You have to wear a uniform at school.</a:t>
            </a:r>
          </a:p>
          <a:p>
            <a:pPr marL="0" indent="0">
              <a:buNone/>
            </a:pPr>
            <a:r>
              <a:rPr lang="en-US" sz="3800" dirty="0"/>
              <a:t>        You </a:t>
            </a:r>
            <a:r>
              <a:rPr lang="en-US" sz="3800" b="1" dirty="0"/>
              <a:t>don’t have to </a:t>
            </a:r>
            <a:r>
              <a:rPr lang="en-US" sz="3800" dirty="0"/>
              <a:t>wear a uniform at school.</a:t>
            </a:r>
          </a:p>
          <a:p>
            <a:pPr marL="0" indent="0">
              <a:buNone/>
            </a:pPr>
            <a:r>
              <a:rPr lang="en-US" sz="3800"/>
              <a:t>        </a:t>
            </a:r>
            <a:r>
              <a:rPr lang="en-US" sz="3800" b="1" smtClean="0"/>
              <a:t>Do</a:t>
            </a:r>
            <a:r>
              <a:rPr lang="en-US" sz="3800" smtClean="0"/>
              <a:t> </a:t>
            </a:r>
            <a:r>
              <a:rPr lang="en-US" sz="3800" dirty="0"/>
              <a:t>you </a:t>
            </a:r>
            <a:r>
              <a:rPr lang="en-US" sz="3800" b="1" dirty="0"/>
              <a:t>have to </a:t>
            </a:r>
            <a:r>
              <a:rPr lang="en-US" sz="3800" dirty="0"/>
              <a:t>wear a uniform at school?</a:t>
            </a:r>
          </a:p>
          <a:p>
            <a:endParaRPr lang="en-US" sz="3800" b="1" dirty="0" smtClean="0"/>
          </a:p>
          <a:p>
            <a:r>
              <a:rPr lang="en-US" sz="3800" dirty="0" smtClean="0"/>
              <a:t>Mary has to wash dishes.</a:t>
            </a:r>
          </a:p>
          <a:p>
            <a:r>
              <a:rPr lang="en-US" sz="3800" dirty="0" smtClean="0"/>
              <a:t>You have to wake up early on Mondays.</a:t>
            </a:r>
          </a:p>
          <a:p>
            <a:r>
              <a:rPr lang="en-US" sz="3800" dirty="0" smtClean="0"/>
              <a:t>They have to go to school on Saturday.</a:t>
            </a:r>
          </a:p>
          <a:p>
            <a:r>
              <a:rPr lang="en-US" sz="3800" dirty="0" smtClean="0"/>
              <a:t>Tom has to work at night.</a:t>
            </a:r>
          </a:p>
          <a:p>
            <a:r>
              <a:rPr lang="en-US" sz="3800" dirty="0" smtClean="0"/>
              <a:t>I have to be polite.</a:t>
            </a:r>
          </a:p>
          <a:p>
            <a:r>
              <a:rPr lang="en-US" sz="3800" dirty="0" smtClean="0"/>
              <a:t>We have to play the violin every day.</a:t>
            </a:r>
          </a:p>
          <a:p>
            <a:endParaRPr lang="en-US" sz="3800" b="1" dirty="0" smtClean="0"/>
          </a:p>
          <a:p>
            <a:pPr marL="0" indent="0">
              <a:buNone/>
            </a:pPr>
            <a:r>
              <a:rPr lang="en-US" sz="3800" dirty="0" smtClean="0"/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40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605" y="624110"/>
            <a:ext cx="7959011" cy="626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0605" y="1763486"/>
            <a:ext cx="7959011" cy="4553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/>
              <a:t>Choose the right variant</a:t>
            </a:r>
          </a:p>
          <a:p>
            <a:r>
              <a:rPr lang="en-US" sz="7200" dirty="0" err="1" smtClean="0"/>
              <a:t>Bob______wash</a:t>
            </a:r>
            <a:r>
              <a:rPr lang="en-US" sz="7200" dirty="0" smtClean="0"/>
              <a:t> the dishes after dinner.</a:t>
            </a:r>
          </a:p>
          <a:p>
            <a:pPr marL="0" indent="0">
              <a:buNone/>
            </a:pPr>
            <a:r>
              <a:rPr lang="en-US" sz="7200" dirty="0" smtClean="0"/>
              <a:t>a) can    </a:t>
            </a:r>
            <a:r>
              <a:rPr lang="en-US" sz="7200" dirty="0"/>
              <a:t>b) has to   c) </a:t>
            </a:r>
            <a:r>
              <a:rPr lang="en-US" sz="7200" dirty="0" smtClean="0"/>
              <a:t>may</a:t>
            </a:r>
            <a:endParaRPr lang="ru-RU" sz="7200" dirty="0" smtClean="0"/>
          </a:p>
          <a:p>
            <a:r>
              <a:rPr lang="en-US" sz="7200" dirty="0" smtClean="0"/>
              <a:t>Tom is 6 and he _____read very well.</a:t>
            </a:r>
          </a:p>
          <a:p>
            <a:pPr marL="0" indent="0">
              <a:buNone/>
            </a:pPr>
            <a:r>
              <a:rPr lang="en-US" sz="7200" dirty="0"/>
              <a:t>a</a:t>
            </a:r>
            <a:r>
              <a:rPr lang="en-US" sz="7200" dirty="0" smtClean="0"/>
              <a:t>) can   b)</a:t>
            </a:r>
            <a:r>
              <a:rPr lang="ru-RU" sz="7200" dirty="0" smtClean="0"/>
              <a:t> </a:t>
            </a:r>
            <a:r>
              <a:rPr lang="en-US" sz="7200" dirty="0" smtClean="0"/>
              <a:t>must  c) may</a:t>
            </a:r>
          </a:p>
          <a:p>
            <a:r>
              <a:rPr lang="en-US" sz="7200" dirty="0" smtClean="0"/>
              <a:t>____I ask you a question, please?</a:t>
            </a:r>
          </a:p>
          <a:p>
            <a:pPr marL="0" indent="0">
              <a:buNone/>
            </a:pPr>
            <a:r>
              <a:rPr lang="en-US" sz="7200" dirty="0"/>
              <a:t>a</a:t>
            </a:r>
            <a:r>
              <a:rPr lang="en-US" sz="7200" dirty="0" smtClean="0"/>
              <a:t>)</a:t>
            </a:r>
            <a:r>
              <a:rPr lang="ru-RU" sz="7200" dirty="0" smtClean="0"/>
              <a:t> </a:t>
            </a:r>
            <a:r>
              <a:rPr lang="en-US" sz="7200" dirty="0" smtClean="0"/>
              <a:t>must   b)can   c) may</a:t>
            </a:r>
          </a:p>
          <a:p>
            <a:r>
              <a:rPr lang="en-US" sz="7200" dirty="0" smtClean="0"/>
              <a:t>My </a:t>
            </a:r>
            <a:r>
              <a:rPr lang="en-US" sz="7200" dirty="0" err="1" smtClean="0"/>
              <a:t>sister____go</a:t>
            </a:r>
            <a:r>
              <a:rPr lang="en-US" sz="7200" dirty="0" smtClean="0"/>
              <a:t> shopping twice a week.</a:t>
            </a:r>
          </a:p>
          <a:p>
            <a:pPr marL="0" indent="0">
              <a:buNone/>
            </a:pPr>
            <a:r>
              <a:rPr lang="en-US" sz="7200" dirty="0"/>
              <a:t>a</a:t>
            </a:r>
            <a:r>
              <a:rPr lang="en-US" sz="7200" dirty="0" smtClean="0"/>
              <a:t>) may   b) have to  c) has to</a:t>
            </a:r>
          </a:p>
          <a:p>
            <a:r>
              <a:rPr lang="en-US" sz="7200" dirty="0" smtClean="0"/>
              <a:t>You ____visit you friend at the weekend if you like.</a:t>
            </a:r>
          </a:p>
          <a:p>
            <a:pPr marL="0" indent="0">
              <a:buNone/>
            </a:pPr>
            <a:r>
              <a:rPr lang="en-US" sz="7200" dirty="0" smtClean="0"/>
              <a:t>a) may   b) have to  c) must</a:t>
            </a:r>
          </a:p>
          <a:p>
            <a:r>
              <a:rPr lang="en-US" sz="7200" dirty="0" err="1" smtClean="0"/>
              <a:t>You____get</a:t>
            </a:r>
            <a:r>
              <a:rPr lang="en-US" sz="7200" dirty="0" smtClean="0"/>
              <a:t> up at seven o’clock  on Sunday.</a:t>
            </a:r>
          </a:p>
          <a:p>
            <a:pPr marL="0" indent="0">
              <a:buNone/>
            </a:pPr>
            <a:r>
              <a:rPr lang="en-US" sz="7200" dirty="0" smtClean="0"/>
              <a:t>a) can’t   b) mustn’t   c) don’t have to</a:t>
            </a:r>
            <a:endParaRPr lang="ru-RU" sz="72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0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482512" cy="859457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719490" cy="3777622"/>
          </a:xfrm>
        </p:spPr>
        <p:txBody>
          <a:bodyPr/>
          <a:lstStyle/>
          <a:p>
            <a:r>
              <a:rPr lang="ru-RU" dirty="0"/>
              <a:t> </a:t>
            </a:r>
            <a:r>
              <a:rPr lang="en-US" dirty="0" smtClean="0"/>
              <a:t>Virginia Evans, </a:t>
            </a:r>
            <a:r>
              <a:rPr lang="en-US" dirty="0"/>
              <a:t>J</a:t>
            </a:r>
            <a:r>
              <a:rPr lang="en-US" dirty="0" smtClean="0"/>
              <a:t>enny Dooley, </a:t>
            </a:r>
            <a:r>
              <a:rPr lang="en-US" dirty="0" err="1" smtClean="0"/>
              <a:t>Nadezhda</a:t>
            </a:r>
            <a:r>
              <a:rPr lang="en-US" dirty="0" smtClean="0"/>
              <a:t> </a:t>
            </a:r>
            <a:r>
              <a:rPr lang="en-US" dirty="0" err="1" smtClean="0"/>
              <a:t>Bykova</a:t>
            </a:r>
            <a:r>
              <a:rPr lang="en-US" dirty="0" smtClean="0"/>
              <a:t>, Marina </a:t>
            </a:r>
            <a:r>
              <a:rPr lang="en-US" dirty="0" err="1" smtClean="0"/>
              <a:t>Pospelova</a:t>
            </a:r>
            <a:r>
              <a:rPr lang="en-US" dirty="0" smtClean="0"/>
              <a:t>,</a:t>
            </a:r>
            <a:r>
              <a:rPr lang="ru-RU" dirty="0" smtClean="0"/>
              <a:t> “</a:t>
            </a:r>
            <a:r>
              <a:rPr lang="en-US" dirty="0" smtClean="0"/>
              <a:t>Spotlight 4</a:t>
            </a:r>
            <a:r>
              <a:rPr lang="ru-RU" dirty="0" smtClean="0"/>
              <a:t>". </a:t>
            </a:r>
            <a:r>
              <a:rPr lang="en-US" dirty="0" smtClean="0"/>
              <a:t>Student’s Book</a:t>
            </a:r>
            <a:r>
              <a:rPr lang="ru-RU" dirty="0" smtClean="0"/>
              <a:t>. </a:t>
            </a:r>
            <a:r>
              <a:rPr lang="ru-RU" dirty="0"/>
              <a:t>– М .: </a:t>
            </a:r>
            <a:r>
              <a:rPr lang="en-US" dirty="0" smtClean="0"/>
              <a:t>Express Publishing,</a:t>
            </a:r>
            <a:r>
              <a:rPr lang="ru-RU" dirty="0" smtClean="0"/>
              <a:t> «Просвещение», 2015. </a:t>
            </a:r>
            <a:r>
              <a:rPr lang="ru-RU" dirty="0"/>
              <a:t>– </a:t>
            </a:r>
            <a:r>
              <a:rPr lang="ru-RU" dirty="0" smtClean="0"/>
              <a:t>181 </a:t>
            </a:r>
            <a:r>
              <a:rPr lang="ru-RU" dirty="0"/>
              <a:t>с. </a:t>
            </a:r>
            <a:endParaRPr lang="en-US" dirty="0" smtClean="0"/>
          </a:p>
          <a:p>
            <a:r>
              <a:rPr lang="ru-RU" dirty="0" smtClean="0"/>
              <a:t>Н.И. Быкова, М.Д. Поспелова, «Английский в фокусе», </a:t>
            </a:r>
            <a:r>
              <a:rPr lang="ru-RU" dirty="0"/>
              <a:t>С</a:t>
            </a:r>
            <a:r>
              <a:rPr lang="ru-RU" dirty="0" smtClean="0"/>
              <a:t>борник упражнений, 4 класс,</a:t>
            </a:r>
            <a:r>
              <a:rPr lang="ru-RU" dirty="0"/>
              <a:t> – М .: </a:t>
            </a:r>
            <a:r>
              <a:rPr lang="ru-RU" dirty="0" smtClean="0"/>
              <a:t>«</a:t>
            </a:r>
            <a:r>
              <a:rPr lang="ru-RU" dirty="0"/>
              <a:t>Просвещение», 2015. – </a:t>
            </a:r>
            <a:r>
              <a:rPr lang="ru-RU" dirty="0" smtClean="0"/>
              <a:t>127 </a:t>
            </a:r>
            <a:r>
              <a:rPr lang="ru-RU" dirty="0"/>
              <a:t>с. </a:t>
            </a:r>
          </a:p>
          <a:p>
            <a:r>
              <a:rPr lang="en-US" dirty="0" smtClean="0"/>
              <a:t>Raymond Murphy,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en-US" dirty="0" smtClean="0"/>
              <a:t>English Grammar in Use</a:t>
            </a:r>
            <a:r>
              <a:rPr lang="ru-RU" dirty="0" smtClean="0"/>
              <a:t>»</a:t>
            </a:r>
            <a:r>
              <a:rPr lang="en-US" dirty="0" smtClean="0"/>
              <a:t>, Cambridge University Press,</a:t>
            </a:r>
            <a:r>
              <a:rPr lang="ru-RU" dirty="0" smtClean="0"/>
              <a:t> 20</a:t>
            </a:r>
            <a:r>
              <a:rPr lang="en-US" dirty="0" smtClean="0"/>
              <a:t>01</a:t>
            </a:r>
            <a:r>
              <a:rPr lang="ru-RU" dirty="0" smtClean="0"/>
              <a:t>. </a:t>
            </a:r>
            <a:r>
              <a:rPr lang="ru-RU" dirty="0"/>
              <a:t>– </a:t>
            </a:r>
            <a:r>
              <a:rPr lang="en-US" dirty="0" smtClean="0"/>
              <a:t>350</a:t>
            </a:r>
            <a:r>
              <a:rPr lang="ru-RU" dirty="0" smtClean="0"/>
              <a:t> </a:t>
            </a:r>
            <a:r>
              <a:rPr lang="ru-RU" dirty="0"/>
              <a:t>с. </a:t>
            </a:r>
            <a:endParaRPr lang="en-US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4" y="559837"/>
            <a:ext cx="7959011" cy="1446245"/>
          </a:xfrm>
        </p:spPr>
        <p:txBody>
          <a:bodyPr/>
          <a:lstStyle/>
          <a:p>
            <a:r>
              <a:rPr lang="ru-RU" dirty="0" smtClean="0"/>
              <a:t>Определение модальных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4" y="2006081"/>
            <a:ext cx="7959011" cy="3219061"/>
          </a:xfrm>
        </p:spPr>
        <p:txBody>
          <a:bodyPr>
            <a:normAutofit/>
          </a:bodyPr>
          <a:lstStyle/>
          <a:p>
            <a:r>
              <a:rPr lang="ru-RU" sz="2000" b="1" dirty="0"/>
              <a:t>Модальные глаголы </a:t>
            </a:r>
          </a:p>
          <a:p>
            <a:pPr marL="0" indent="0">
              <a:buNone/>
            </a:pPr>
            <a:r>
              <a:rPr lang="ru-RU" sz="2000" dirty="0" smtClean="0"/>
              <a:t>Модальные </a:t>
            </a:r>
            <a:r>
              <a:rPr lang="ru-RU" sz="2000" dirty="0"/>
              <a:t>глаголы в английском языке отличаются от остальных глаголов тем, что они не используются самостоятельно и не обозначают конкретного действия или состояния, они отражают его модальность, то есть </a:t>
            </a:r>
            <a:r>
              <a:rPr lang="ru-RU" sz="2000" dirty="0" smtClean="0"/>
              <a:t>отношение</a:t>
            </a:r>
            <a:r>
              <a:rPr lang="en-US" sz="2000" dirty="0" smtClean="0"/>
              <a:t> </a:t>
            </a:r>
            <a:r>
              <a:rPr lang="ru-RU" sz="2000" dirty="0" smtClean="0"/>
              <a:t>к нему говорящего : </a:t>
            </a:r>
            <a:r>
              <a:rPr lang="ru-RU" sz="2000" dirty="0"/>
              <a:t>хочу, могу, должен</a:t>
            </a:r>
            <a:r>
              <a:rPr lang="ru-RU" sz="2000" dirty="0" smtClean="0"/>
              <a:t>. Также </a:t>
            </a:r>
            <a:r>
              <a:rPr lang="ru-RU" sz="2000" dirty="0"/>
              <a:t>модальные глаголы выражают значение возможности, необходимости, вероятности, желательности и т.п.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265" y="550507"/>
            <a:ext cx="7875037" cy="1418252"/>
          </a:xfrm>
        </p:spPr>
        <p:txBody>
          <a:bodyPr/>
          <a:lstStyle/>
          <a:p>
            <a:r>
              <a:rPr lang="ru-RU" dirty="0" smtClean="0"/>
              <a:t>Список</a:t>
            </a:r>
            <a:r>
              <a:rPr lang="en-US" dirty="0" smtClean="0"/>
              <a:t> </a:t>
            </a:r>
            <a:r>
              <a:rPr lang="ru-RU" dirty="0" smtClean="0"/>
              <a:t>основных</a:t>
            </a:r>
            <a:r>
              <a:rPr lang="en-US" dirty="0" smtClean="0"/>
              <a:t> </a:t>
            </a:r>
            <a:r>
              <a:rPr lang="ru-RU" dirty="0" smtClean="0"/>
              <a:t>модальных глаголов в английском языке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84430"/>
              </p:ext>
            </p:extLst>
          </p:nvPr>
        </p:nvGraphicFramePr>
        <p:xfrm>
          <a:off x="2519266" y="1968759"/>
          <a:ext cx="7212563" cy="4366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620" y="447869"/>
            <a:ext cx="8714791" cy="200608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Модальные глаголы, изучаемые в курсе </a:t>
            </a:r>
            <a:r>
              <a:rPr lang="ru-RU" sz="2800" dirty="0"/>
              <a:t>УМК «Английский в фокусе» ("</a:t>
            </a:r>
            <a:r>
              <a:rPr lang="ru-RU" sz="2800" dirty="0" err="1" smtClean="0"/>
              <a:t>Spotlight</a:t>
            </a:r>
            <a:r>
              <a:rPr lang="ru-RU" sz="2800" dirty="0" smtClean="0"/>
              <a:t>") 2-4 класс </a:t>
            </a:r>
            <a:r>
              <a:rPr lang="ru-RU" sz="2800" dirty="0"/>
              <a:t>(авторы Н. И. Быкова, Д. Дули, М. Д. Поспелова, В. Эванс</a:t>
            </a:r>
            <a:r>
              <a:rPr lang="ru-RU" sz="2800" dirty="0" smtClean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9266" y="2677886"/>
            <a:ext cx="7931020" cy="323333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Can</a:t>
            </a:r>
            <a:endParaRPr lang="ru-RU" sz="4400" dirty="0" smtClean="0"/>
          </a:p>
          <a:p>
            <a:r>
              <a:rPr lang="en-US" sz="4400" dirty="0"/>
              <a:t>Have to</a:t>
            </a:r>
          </a:p>
          <a:p>
            <a:r>
              <a:rPr lang="en-US" sz="4400" dirty="0" smtClean="0"/>
              <a:t>May</a:t>
            </a:r>
            <a:endParaRPr lang="en-US" sz="4400" dirty="0"/>
          </a:p>
          <a:p>
            <a:r>
              <a:rPr lang="en-US" sz="4400" dirty="0" smtClean="0"/>
              <a:t>Must</a:t>
            </a:r>
          </a:p>
          <a:p>
            <a:pPr marL="0" indent="0">
              <a:buNone/>
            </a:pPr>
            <a:endParaRPr lang="ru-RU" sz="4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2612" y="512462"/>
            <a:ext cx="7940351" cy="79876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Can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2612" y="1520891"/>
            <a:ext cx="7940351" cy="43903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Основное значение модального глагола </a:t>
            </a:r>
            <a:r>
              <a:rPr lang="ru-RU" b="1" dirty="0" err="1"/>
              <a:t>can</a:t>
            </a:r>
            <a:r>
              <a:rPr lang="ru-RU" dirty="0"/>
              <a:t> — способность или возможность что-либо сделать.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переводе на русский язык </a:t>
            </a:r>
            <a:r>
              <a:rPr lang="ru-RU" b="1" dirty="0" err="1"/>
              <a:t>can</a:t>
            </a:r>
            <a:r>
              <a:rPr lang="ru-RU" dirty="0"/>
              <a:t> означает «мочь, уметь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.g.</a:t>
            </a:r>
            <a:r>
              <a:rPr lang="ru-RU" dirty="0" smtClean="0"/>
              <a:t> </a:t>
            </a:r>
            <a:r>
              <a:rPr lang="en-US" dirty="0" smtClean="0"/>
              <a:t>He can swim. – </a:t>
            </a:r>
            <a:r>
              <a:rPr lang="ru-RU" dirty="0" smtClean="0"/>
              <a:t>Он умеет плавать.</a:t>
            </a:r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7178322"/>
              </p:ext>
            </p:extLst>
          </p:nvPr>
        </p:nvGraphicFramePr>
        <p:xfrm>
          <a:off x="2472612" y="3340359"/>
          <a:ext cx="7268547" cy="2948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606" y="541176"/>
            <a:ext cx="7940350" cy="718457"/>
          </a:xfrm>
        </p:spPr>
        <p:txBody>
          <a:bodyPr/>
          <a:lstStyle/>
          <a:p>
            <a:r>
              <a:rPr lang="en-US" dirty="0" smtClean="0"/>
              <a:t>Have to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0605" y="1371600"/>
            <a:ext cx="7940351" cy="492656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Have to </a:t>
            </a:r>
            <a:r>
              <a:rPr lang="en-US" dirty="0" smtClean="0"/>
              <a:t>– </a:t>
            </a:r>
            <a:r>
              <a:rPr lang="ru-RU" dirty="0" smtClean="0"/>
              <a:t>употребляется, чтобы выразить необходимость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"надо", "нужно</a:t>
            </a:r>
            <a:r>
              <a:rPr lang="ru-RU" dirty="0" smtClean="0"/>
              <a:t>", «необходимо» </a:t>
            </a:r>
            <a:r>
              <a:rPr lang="ru-RU" dirty="0"/>
              <a:t>- то есть, когда действие совершается под влиянием </a:t>
            </a:r>
            <a:r>
              <a:rPr lang="ru-RU" dirty="0" smtClean="0"/>
              <a:t>обстоятельств, </a:t>
            </a:r>
            <a:r>
              <a:rPr lang="ru-RU" dirty="0"/>
              <a:t>необходимости, порожденной внешними </a:t>
            </a:r>
            <a:r>
              <a:rPr lang="ru-RU" dirty="0" smtClean="0"/>
              <a:t>факторами.</a:t>
            </a:r>
          </a:p>
          <a:p>
            <a:pPr lvl="0"/>
            <a:r>
              <a:rPr lang="en-US" dirty="0"/>
              <a:t>I /</a:t>
            </a:r>
            <a:r>
              <a:rPr lang="en-US" dirty="0" smtClean="0"/>
              <a:t>We/They/You </a:t>
            </a:r>
            <a:r>
              <a:rPr lang="en-US" b="1" dirty="0"/>
              <a:t>have to </a:t>
            </a:r>
            <a:r>
              <a:rPr lang="en-US" dirty="0"/>
              <a:t>be at school at 8 o’clock</a:t>
            </a:r>
            <a:r>
              <a:rPr lang="en-US" dirty="0" smtClean="0"/>
              <a:t>.</a:t>
            </a:r>
            <a:r>
              <a:rPr lang="ru-RU" dirty="0" smtClean="0"/>
              <a:t>- Тебе необходимо(ты должен) быть в школе в 8 часов утра.</a:t>
            </a:r>
            <a:endParaRPr lang="ru-RU" dirty="0"/>
          </a:p>
          <a:p>
            <a:pPr lvl="0"/>
            <a:r>
              <a:rPr lang="en-US" dirty="0" err="1" smtClean="0"/>
              <a:t>He/She</a:t>
            </a:r>
            <a:r>
              <a:rPr lang="en-US" dirty="0" smtClean="0"/>
              <a:t> </a:t>
            </a:r>
            <a:r>
              <a:rPr lang="en-US" b="1" dirty="0"/>
              <a:t>has to </a:t>
            </a:r>
            <a:r>
              <a:rPr lang="en-US" dirty="0"/>
              <a:t>be at school at 8 o’clock.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87274673"/>
              </p:ext>
            </p:extLst>
          </p:nvPr>
        </p:nvGraphicFramePr>
        <p:xfrm>
          <a:off x="2500606" y="3862872"/>
          <a:ext cx="7203232" cy="2724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605" y="624110"/>
            <a:ext cx="7968342" cy="682176"/>
          </a:xfrm>
        </p:spPr>
        <p:txBody>
          <a:bodyPr/>
          <a:lstStyle/>
          <a:p>
            <a:r>
              <a:rPr lang="en-US" dirty="0" smtClean="0"/>
              <a:t>May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0604" y="1679509"/>
            <a:ext cx="7884367" cy="46093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May </a:t>
            </a:r>
            <a:r>
              <a:rPr lang="ru-RU" dirty="0" smtClean="0"/>
              <a:t>употребляется, чтобы спросить разрешения (официальная форма).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May I come in? – </a:t>
            </a:r>
            <a:r>
              <a:rPr lang="ru-RU" dirty="0"/>
              <a:t>М</a:t>
            </a:r>
            <a:r>
              <a:rPr lang="ru-RU" dirty="0" smtClean="0"/>
              <a:t>огу я войти?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May I go out? – </a:t>
            </a:r>
            <a:r>
              <a:rPr lang="ru-RU" dirty="0" smtClean="0"/>
              <a:t>Могу я выйти?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May I open the window? –</a:t>
            </a:r>
            <a:r>
              <a:rPr lang="ru-RU" dirty="0" smtClean="0"/>
              <a:t> Могу я открыть окно?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7372330"/>
              </p:ext>
            </p:extLst>
          </p:nvPr>
        </p:nvGraphicFramePr>
        <p:xfrm>
          <a:off x="2500604" y="3778898"/>
          <a:ext cx="7221894" cy="2509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274" y="624110"/>
            <a:ext cx="7949682" cy="635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1273" y="1259633"/>
            <a:ext cx="7949683" cy="471195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Must </a:t>
            </a:r>
            <a:r>
              <a:rPr lang="ru-RU" dirty="0" smtClean="0"/>
              <a:t>употребляется </a:t>
            </a:r>
            <a:r>
              <a:rPr lang="ru-RU" dirty="0"/>
              <a:t>для выражения необходимости совершения </a:t>
            </a:r>
            <a:r>
              <a:rPr lang="ru-RU" dirty="0" smtClean="0"/>
              <a:t>действия,</a:t>
            </a:r>
            <a:r>
              <a:rPr lang="en-US" dirty="0" smtClean="0"/>
              <a:t> </a:t>
            </a:r>
            <a:r>
              <a:rPr lang="ru-RU" dirty="0" smtClean="0"/>
              <a:t>а </a:t>
            </a:r>
            <a:r>
              <a:rPr lang="ru-RU" dirty="0"/>
              <a:t>также для выражения приказания или совета</a:t>
            </a:r>
            <a:r>
              <a:rPr lang="ru-RU" dirty="0" smtClean="0"/>
              <a:t>.</a:t>
            </a:r>
            <a:r>
              <a:rPr lang="ru-RU" dirty="0"/>
              <a:t> Г</a:t>
            </a:r>
            <a:r>
              <a:rPr lang="ru-RU" dirty="0" smtClean="0"/>
              <a:t>лагол</a:t>
            </a:r>
            <a:r>
              <a:rPr lang="ru-RU" dirty="0"/>
              <a:t> </a:t>
            </a:r>
            <a:r>
              <a:rPr lang="ru-RU" b="1" dirty="0" err="1"/>
              <a:t>must</a:t>
            </a:r>
            <a:r>
              <a:rPr lang="ru-RU" b="1" dirty="0"/>
              <a:t> </a:t>
            </a:r>
            <a:r>
              <a:rPr lang="ru-RU" dirty="0"/>
              <a:t>носит личностный </a:t>
            </a:r>
            <a:r>
              <a:rPr lang="ru-RU" dirty="0" smtClean="0"/>
              <a:t>характер и </a:t>
            </a:r>
            <a:r>
              <a:rPr lang="ru-RU" dirty="0"/>
              <a:t>выражает субъективную необходимость</a:t>
            </a:r>
            <a:r>
              <a:rPr lang="ru-RU" dirty="0" smtClean="0"/>
              <a:t>, мы </a:t>
            </a:r>
            <a:r>
              <a:rPr lang="ru-RU" dirty="0"/>
              <a:t>сами решаем, что мы должны, а что </a:t>
            </a:r>
            <a:r>
              <a:rPr lang="ru-RU" dirty="0" smtClean="0"/>
              <a:t>нет, </a:t>
            </a:r>
            <a:r>
              <a:rPr lang="ru-RU" dirty="0"/>
              <a:t>т.е. это наши собственные представления.</a:t>
            </a:r>
            <a:r>
              <a:rPr lang="ru-RU" dirty="0" smtClean="0"/>
              <a:t> </a:t>
            </a:r>
            <a:r>
              <a:rPr lang="ru-RU" dirty="0"/>
              <a:t>На русский язык </a:t>
            </a:r>
            <a:r>
              <a:rPr lang="ru-RU" b="1" dirty="0" err="1"/>
              <a:t>must</a:t>
            </a:r>
            <a:r>
              <a:rPr lang="ru-RU" b="1" dirty="0"/>
              <a:t> </a:t>
            </a:r>
            <a:r>
              <a:rPr lang="ru-RU" dirty="0"/>
              <a:t>переводится </a:t>
            </a:r>
            <a:r>
              <a:rPr lang="ru-RU" dirty="0" smtClean="0"/>
              <a:t>«должен»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E.g. You must go to bed at 9 o’clock. – </a:t>
            </a:r>
            <a:r>
              <a:rPr lang="ru-RU" dirty="0" smtClean="0"/>
              <a:t>Ты должен ложиться спать в 9 часов.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2782776"/>
              </p:ext>
            </p:extLst>
          </p:nvPr>
        </p:nvGraphicFramePr>
        <p:xfrm>
          <a:off x="2491272" y="3788230"/>
          <a:ext cx="7212565" cy="276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4" y="624110"/>
            <a:ext cx="7921690" cy="128089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3" y="1987420"/>
            <a:ext cx="7921691" cy="3923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Answer the question (Yes, I can/ No, I can’t)</a:t>
            </a:r>
          </a:p>
          <a:p>
            <a:r>
              <a:rPr lang="en-US" dirty="0" smtClean="0"/>
              <a:t>Can you swim?</a:t>
            </a:r>
          </a:p>
          <a:p>
            <a:r>
              <a:rPr lang="en-US" dirty="0" smtClean="0"/>
              <a:t>Can you jump?</a:t>
            </a:r>
          </a:p>
          <a:p>
            <a:r>
              <a:rPr lang="en-US" dirty="0" smtClean="0"/>
              <a:t>Can you sing?</a:t>
            </a:r>
          </a:p>
          <a:p>
            <a:r>
              <a:rPr lang="en-US" dirty="0" smtClean="0"/>
              <a:t>Can you climb?</a:t>
            </a:r>
          </a:p>
          <a:p>
            <a:r>
              <a:rPr lang="en-US" dirty="0" smtClean="0"/>
              <a:t>Can you run?</a:t>
            </a:r>
          </a:p>
          <a:p>
            <a:r>
              <a:rPr lang="en-US" dirty="0" smtClean="0"/>
              <a:t>Can you play tennis?</a:t>
            </a:r>
          </a:p>
          <a:p>
            <a:r>
              <a:rPr lang="en-US" dirty="0" smtClean="0"/>
              <a:t>Can you ride a bike?</a:t>
            </a:r>
          </a:p>
          <a:p>
            <a:r>
              <a:rPr lang="en-US" dirty="0" smtClean="0"/>
              <a:t>Can you draw?</a:t>
            </a:r>
          </a:p>
          <a:p>
            <a:r>
              <a:rPr lang="en-US" dirty="0" smtClean="0"/>
              <a:t>Can you cook?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429</TotalTime>
  <Words>640</Words>
  <Application>Microsoft Office PowerPoint</Application>
  <PresentationFormat>Широкоэкранный</PresentationFormat>
  <Paragraphs>129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Легкий дым</vt:lpstr>
      <vt:lpstr>Modal verbs Модальные глаголы</vt:lpstr>
      <vt:lpstr>Определение модальных глаголов</vt:lpstr>
      <vt:lpstr>Список основных модальных глаголов в английском языке</vt:lpstr>
      <vt:lpstr>Модальные глаголы, изучаемые в курсе УМК «Английский в фокусе» ("Spotlight") 2-4 класс (авторы Н. И. Быкова, Д. Дули, М. Д. Поспелова, В. Эванс)    </vt:lpstr>
      <vt:lpstr>Can </vt:lpstr>
      <vt:lpstr>Have to</vt:lpstr>
      <vt:lpstr>May</vt:lpstr>
      <vt:lpstr>Must</vt:lpstr>
      <vt:lpstr>Exercises</vt:lpstr>
      <vt:lpstr>Exercises</vt:lpstr>
      <vt:lpstr>Exercises </vt:lpstr>
      <vt:lpstr>Exercises 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170</cp:revision>
  <dcterms:created xsi:type="dcterms:W3CDTF">2016-01-03T19:03:20Z</dcterms:created>
  <dcterms:modified xsi:type="dcterms:W3CDTF">2016-02-04T17:51:46Z</dcterms:modified>
</cp:coreProperties>
</file>