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88" r:id="rId5"/>
    <p:sldId id="290" r:id="rId6"/>
    <p:sldId id="292" r:id="rId7"/>
    <p:sldId id="299" r:id="rId8"/>
    <p:sldId id="303" r:id="rId9"/>
    <p:sldId id="296" r:id="rId10"/>
    <p:sldId id="286" r:id="rId11"/>
    <p:sldId id="294" r:id="rId12"/>
    <p:sldId id="295" r:id="rId13"/>
    <p:sldId id="297" r:id="rId14"/>
    <p:sldId id="277" r:id="rId15"/>
    <p:sldId id="298" r:id="rId16"/>
    <p:sldId id="284" r:id="rId17"/>
    <p:sldId id="287" r:id="rId18"/>
    <p:sldId id="289" r:id="rId19"/>
    <p:sldId id="282" r:id="rId20"/>
    <p:sldId id="285" r:id="rId21"/>
    <p:sldId id="280" r:id="rId22"/>
    <p:sldId id="281" r:id="rId23"/>
    <p:sldId id="279" r:id="rId24"/>
    <p:sldId id="300" r:id="rId25"/>
    <p:sldId id="26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37" d="100"/>
          <a:sy n="37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1AA6-17E7-40CE-AFF6-FA2093E8D74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907B-B042-43A1-B733-E58CE5A0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AC71-A57A-4704-AE92-B0D19FC197C7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BEA2-64C2-4DC1-9CD4-E5E8863E4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A56C-AC69-4815-AC80-D1BA9B66C50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4587-F726-433D-8346-98263480A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6BCB-549F-46C2-9F28-615D5BA883BE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4144-09C8-4A22-8343-E872F1BA5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58BA-3AB7-481C-9EA6-090196616E00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092D-E5F5-4D3A-8AB5-44C59A3B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AEB4-2F71-43F9-9201-2579DF0E6EDB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FF24-2BF7-432E-A4AC-DD043F3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6304-CF30-4648-9A20-0D363DB7E6C6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5E23-DD8E-4FA2-92FB-259B5ABA0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FA91-4702-4C2A-ABA4-3F6363DAA355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BDB3-7EAE-4C2F-8DE3-3995ABC5C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176B-5770-49FD-B17B-85BFC6F550F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820C-52B4-496F-AA40-C2134E3F5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FEE8-55B4-4FBA-94B1-21AAABC3A3BF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1DCA-EEB8-4281-A400-C72A19462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A4B7-231B-4D41-9F60-C28A25C5411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6632-2F62-49E8-85B1-80D9726ED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4DA4E-6647-49CE-8408-F9A25C0018D1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944C8-9C7B-40D2-8F03-1E832152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картинки для сайта\муравьи\picture_28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7188" y="0"/>
            <a:ext cx="8501062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Муравьи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>У муравьев, как и у людей существует много разных профессий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4186238" cy="1785937"/>
          </a:xfrm>
        </p:spPr>
        <p:txBody>
          <a:bodyPr/>
          <a:lstStyle/>
          <a:p>
            <a:pPr marL="176213" indent="-176213" eaLnBrk="1" hangingPunct="1">
              <a:tabLst>
                <a:tab pos="265113" algn="l"/>
                <a:tab pos="354013" algn="l"/>
              </a:tabLst>
            </a:pPr>
            <a:r>
              <a:rPr lang="ru-RU" sz="1800" smtClean="0"/>
              <a:t>Скотоводство. Муравьи как пастухи имеют свой скот. Но пасут они не коров, а тлей, цикадок или червецов.  Эти насекомые снабжают муравьев специальным раствором, насыщенным сахаром.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643188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Рабовладение. Нападая на более мелкие колонии, муравьи забирают уцелевших особей в свой дом, где «рабы» трудятся на протяжении всей свой жизни на благо хозяев.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err="1">
                <a:latin typeface="+mn-lt"/>
                <a:cs typeface="+mn-cs"/>
              </a:rPr>
              <a:t>Грибоводство</a:t>
            </a:r>
            <a:r>
              <a:rPr lang="ru-RU" dirty="0">
                <a:latin typeface="+mn-lt"/>
                <a:cs typeface="+mn-cs"/>
              </a:rPr>
              <a:t>. Некоторые виды муравьев разводят и едят грибы. Но взрослому муравью не достаточно только грибов в своем рационе. Поэтому в меню включают и другие </a:t>
            </a:r>
            <a:r>
              <a:rPr lang="ru-RU" dirty="0">
                <a:latin typeface="+mn-lt"/>
                <a:cs typeface="+mn-cs"/>
              </a:rPr>
              <a:t>блюда.</a:t>
            </a:r>
            <a:endParaRPr lang="ru-RU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1269" name="Picture 2" descr="C:\Users\Анна\Desktop\картинки для сайта\муравьи\atta17-465x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952500"/>
            <a:ext cx="44291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Профессии муравьев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Когда муравью исполняется всего несколько дней, он должен выбрать свою профессию. Самые находчивые становятся охотниками и разведчиками. Они каждый день ищут места, где можно найти еду, а когда находят, сообщают об этом другим муравьям. Муравьи «на подхвате» существуют в каждом муравейнике. Они роют новые ходы, чистят и убирают в доме.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428875"/>
            <a:ext cx="3714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А когда поступает сигнал от разведчиков, эти муравьи бросают свои дела и бегут по зову собирать пищу.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Существует и еще одна профессия – это солдаты. Они отличаются большими размерами и мощными челюстями. Это настоящие защитники муравейника, которые сражаются с врагами.</a:t>
            </a:r>
          </a:p>
        </p:txBody>
      </p:sp>
      <p:pic>
        <p:nvPicPr>
          <p:cNvPr id="12293" name="Picture 2" descr="C:\Users\Анна\Desktop\картинки для сайта\муравьи\forficata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95575"/>
            <a:ext cx="4724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Профессии муравьев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5817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Есть и еще одна интересная профессия – хранитель еды. Этим муравьям рабочие муравьи скармливают найденную пищу, как правило, это сахаристые выделение тлей. Брюшко муравьев-бочек начинается растягиваться и может достигать размеров крупной виноградины.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786063"/>
            <a:ext cx="3071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Впившись в потолок челюстями, эти муравьи висят в камере, образовывая живые цистерны. 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Время </a:t>
            </a:r>
            <a:r>
              <a:rPr lang="ru-RU" dirty="0">
                <a:latin typeface="+mn-lt"/>
              </a:rPr>
              <a:t>от времени сюда наведываются рабочие муравьи, чтобы глотнуть сахарной воды или положить собранную пищу в общую копилку</a:t>
            </a:r>
            <a:r>
              <a:rPr lang="ru-RU" dirty="0">
                <a:latin typeface="+mn-lt"/>
              </a:rPr>
              <a:t>.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317" name="Picture 2" descr="C:\Users\Анна\Desktop\картинки для сайта\муравьи\388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57500"/>
            <a:ext cx="533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3" descr="C:\Users\Анна\Desktop\картинки для сайта\муравьи\eebf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Муравьи-бочки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Муравьиный дом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5817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Муравьиный дом, муравейник, похож на большой десятиэтажный дом. Лесные муравейники состоят из маленьких веточек, хвоинок, небольших кусочков коры. С первого взгляда кажется, что весь этот мусор просто набросан в кучу. Но даже в самый сильный ливень внутренние ходы и камеры муравейника остаются сухими.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Высота муравейника обычно составляет 50-70 см, но встречаются и такие, которые достигают в высоту 1,5 метра. Представьте себе, сколько сил муравьи потратили на создание такого дома.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Часто основой муравейника служит старый пень.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365" name="Picture 6" descr="C:\Users\Анна\Desktop\картинки для сайта\муравьи\133139745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2428875"/>
            <a:ext cx="4733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Почему нельзя разрушать муравейник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429625" cy="9286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На протяжении всей жизни </a:t>
            </a:r>
            <a:r>
              <a:rPr lang="ru-RU" sz="1800" dirty="0" err="1" smtClean="0"/>
              <a:t>муравьишки</a:t>
            </a:r>
            <a:r>
              <a:rPr lang="ru-RU" sz="1800" dirty="0" smtClean="0"/>
              <a:t> усердно трудятся, чтобы построить свой дом.  К труду маленьких муравьев нужно относиться с большим уважением! Муравейники нельзя разорять. </a:t>
            </a:r>
          </a:p>
          <a:p>
            <a:pPr>
              <a:buFont typeface="Arial" charset="0"/>
              <a:buNone/>
              <a:defRPr/>
            </a:pPr>
            <a:endParaRPr lang="ru-RU" sz="1800" dirty="0" smtClean="0"/>
          </a:p>
          <a:p>
            <a:pPr>
              <a:buFont typeface="Arial" charset="0"/>
              <a:buNone/>
              <a:defRPr/>
            </a:pPr>
            <a:endParaRPr lang="ru-RU" sz="1800" dirty="0" smtClean="0"/>
          </a:p>
          <a:p>
            <a:pPr>
              <a:buFont typeface="Arial" charset="0"/>
              <a:buNone/>
              <a:defRPr/>
            </a:pPr>
            <a:endParaRPr lang="ru-RU" sz="1800" dirty="0" smtClean="0"/>
          </a:p>
          <a:p>
            <a:pPr>
              <a:buFont typeface="Arial" charset="0"/>
              <a:buNone/>
              <a:defRPr/>
            </a:pPr>
            <a:endParaRPr lang="ru-RU" sz="1800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357438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И следует всегда помнить о том, что муравьи приносят бесценную пользу лесу, избавляя его от вредителей. В лесу, где нет муравьев, можно встретить больные деревья, оголенные различными насекомыми, грызущими листья.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Берегите лес и природу! Не разрушайте муравейники!</a:t>
            </a:r>
          </a:p>
        </p:txBody>
      </p:sp>
      <p:pic>
        <p:nvPicPr>
          <p:cNvPr id="16389" name="Picture 2" descr="C:\Users\Анна\Desktop\картинки для сайта\муравьи\samietrudolyubiv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425700"/>
            <a:ext cx="45720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на\Desktop\картинки для сайта\муравьи\img--i-26005-w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Муравейник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Крылатые муравьи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5817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 начале лета можно увидеть много муравьев с крыльями. Это молодые насекомые, которые только что вышли из куколок. Они имеют большую роль в жизни муравьев. Это будущие мамы и папы следующих поколений. Через некоторое время они покидают родное гнездо.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143125"/>
            <a:ext cx="371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Самец крылатого муравья обычно быстро погибает, а самка спускается на землю и ищет муравьев своего вида. Когда она их находит, они отгрызают ей крылья и готовят гнездо, где она может откладывать яйца.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У некоторых видов муравьев самки самостоятельно строят изначальное гнездо, а первые выращенные дети помогают ей достраивать муравейник.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8437" name="Picture 2" descr="C:\Users\Анна\Desktop\картинки для сайта\муравьи\winged_ants_s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2571750"/>
            <a:ext cx="51085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Анна\Desktop\картинки для сайта\муравьи\samki5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Крылатые муравьи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Цикл жизни муравья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5817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Королева муравьев (та самая крылатая самка) откладывает яйца. Они очень маленькие, меньше булавочной головки.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/>
              <a:t>Из яйца вылупляется личинка белого цвета.  Личинка растет и достигает размеров муравья. Если случайно разрушить муравейник, можно увидеть, как муравьи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спасают свои личинки, перетаскивая их в более безопасное место.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Следующая стадия – это когда личинка превращается в куколку.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И когда приходит время из куколки выходит новый муравей.</a:t>
            </a:r>
          </a:p>
        </p:txBody>
      </p:sp>
      <p:pic>
        <p:nvPicPr>
          <p:cNvPr id="20485" name="Picture 2" descr="C:\Users\Анна\Desktop\картинки для сайта\муравьи\muravi-lichinki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571750"/>
            <a:ext cx="4781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Муравей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501062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Удивительно, но муравьи являются одной из самых многочисленных видов насекомых. Насчитывается более 10 тысяч видов муравьев. Ученые считают, что муравьи являются родственниками пчел и ос. Ведь в природе встречаются как крылатые муравьи, так и бескрылые осы.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/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живут большими семьями. Один муравей не сможет выжить. Даже два муравья проживут намного дольше, чем если бы он был один.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В одном доме муравьев может жить от нескольких сотен до миллиона жильцов, иногда встречаются муравейники, где жителей еще больше.</a:t>
            </a:r>
          </a:p>
        </p:txBody>
      </p:sp>
      <p:pic>
        <p:nvPicPr>
          <p:cNvPr id="3077" name="Picture 2" descr="C:\Users\Анна\Desktop\картинки для сайта\муравьи\0_75662_4f2660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428875"/>
            <a:ext cx="47148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3" descr="C:\Users\Анна\Desktop\картинки для сайта\муравьи\DSCN8244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57188" y="285750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Муравьи, личинки и куколки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Польза, которую приносят муравьи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Муравьи изменяют свойства почвы, на которой живут. Они насыщают ее кислородом, делая ее более плодородной.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Муравьи – хищники. Они поедают других насекомых. А некоторые виды муравьев специально используются для борьбы с вредителями огорода.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являются кормом для птиц. Так же птицы очень любят принимать «муравьиный» душ, будто купаясь в этих насекомых. Считается, что муравьи таким образом помогают птицам избавляться от паразитов.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собирают сахаристые выделения тлей, предотвращая развитие грибков-паразитов на </a:t>
            </a:r>
            <a:r>
              <a:rPr lang="ru-RU" dirty="0">
                <a:latin typeface="+mn-lt"/>
              </a:rPr>
              <a:t>растениях.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2533" name="Picture 2" descr="C:\Users\Анна\Desktop\картинки для сайта\муравьи\siafu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681288"/>
            <a:ext cx="43815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Вред, который приносят муравьи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58175" cy="714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Некоторые виды муравьев способны покусать крупный скот и даже человека, но в нашей стране таких муравьев нет.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1857375"/>
            <a:ext cx="3714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способны вредить культурным растениям.</a:t>
            </a:r>
          </a:p>
          <a:p>
            <a:pPr>
              <a:spcBef>
                <a:spcPct val="20000"/>
              </a:spcBef>
              <a:defRPr/>
            </a:pPr>
            <a:endParaRPr lang="ru-RU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разносят семена сорняков.</a:t>
            </a:r>
          </a:p>
          <a:p>
            <a:pPr>
              <a:spcBef>
                <a:spcPct val="20000"/>
              </a:spcBef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время от времени лакомятся плодами ягод. В частности они очень любят садовую землянику.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3557" name="Picture 2" descr="C:\Users\Анна\Desktop\картинки для сайта\муравьи\0b0a1c4b655c2e8e7261242e2af657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571625"/>
            <a:ext cx="39290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Где можно встретить муравьев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Эти насекомые отличаются большим распространением по всей нашей планете. Они есть почти везде. Их нельзя увидеть только в Арктике, Гренландии и Исландии, а так же на нескольких островах, которые сильно удалены от берега.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В нашей стране муравья можно увидеть везде. В городе, в лесу, в саду. </a:t>
            </a:r>
          </a:p>
          <a:p>
            <a:pPr>
              <a:spcBef>
                <a:spcPct val="20000"/>
              </a:spcBef>
              <a:defRPr/>
            </a:pPr>
            <a:endParaRPr lang="ru-RU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Муравья можно встретить даже в городских квартирах нашей страны. Но там они не приносят пользу, наоборот, вредят хозяевам. Поэтому от муравьев в домах людей стараются избавиться.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4581" name="Picture 2" descr="C:\Users\Анна\Desktop\картинки для сайта\муравьи\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88" y="2143125"/>
            <a:ext cx="46672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Интересные факты о муравьях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r>
              <a:rPr lang="ru-RU" sz="1800" smtClean="0"/>
              <a:t>Жители одного муравейника способны защитить 0,2 га леса от вредителей, уничтожая ежедневно 18 тысяч насекомых .</a:t>
            </a:r>
          </a:p>
          <a:p>
            <a:r>
              <a:rPr lang="ru-RU" sz="1800" smtClean="0"/>
              <a:t>Муравей, чей вес достигает всего 0,0035 г, может нести гусеницу, которая по весу больше его в 5 раз, а по длине – в 15.  Если бы человек обладал такой же силой, он смог бы переносить предмет весом 370 кг и длиной 27 м.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00313"/>
            <a:ext cx="3714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Муравейники могут стоять на одном месте больше 100 лет.</a:t>
            </a: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Рабочие муравьи живут </a:t>
            </a:r>
            <a:r>
              <a:rPr lang="ru-RU" dirty="0">
                <a:latin typeface="+mn-lt"/>
              </a:rPr>
              <a:t>7 </a:t>
            </a:r>
            <a:r>
              <a:rPr lang="ru-RU" dirty="0">
                <a:latin typeface="+mn-lt"/>
              </a:rPr>
              <a:t>лет.</a:t>
            </a: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 Температуру муравьи измеряют усами, при  этом </a:t>
            </a:r>
            <a:r>
              <a:rPr lang="ru-RU" dirty="0">
                <a:latin typeface="+mn-lt"/>
              </a:rPr>
              <a:t>насекомые </a:t>
            </a:r>
            <a:r>
              <a:rPr lang="ru-RU" dirty="0">
                <a:latin typeface="+mn-lt"/>
              </a:rPr>
              <a:t>чувствуют перепад в одну четвертую градуса.</a:t>
            </a: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Если первые пять дней жизни личинку кормить твердой пищей, из нее вырастит солдат, а если жидкой – рабочий муравей.</a:t>
            </a:r>
          </a:p>
        </p:txBody>
      </p:sp>
      <p:pic>
        <p:nvPicPr>
          <p:cNvPr id="25605" name="Picture 2" descr="C:\Users\Анна\Desktop\картинки для сайта\муравьи\0_75eb6_3df88e2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571750"/>
            <a:ext cx="49641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4071938"/>
            <a:ext cx="8229600" cy="428625"/>
          </a:xfrm>
        </p:spPr>
        <p:txBody>
          <a:bodyPr/>
          <a:lstStyle/>
          <a:p>
            <a:pPr eaLnBrk="1" hangingPunct="1"/>
            <a:r>
              <a:rPr lang="ru-RU" sz="1200" smtClean="0"/>
              <a:t>Не забывайте воспользоваться специальными материалами, размещенными в качестве приложения к презентации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2571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Особенности муравьев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501062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Муравьи имеют слабое зрение, но у них отлично развиты другие чувства – обоняние и осязание. Органы обоняния расположены на усиках этих насекомых. С помощью них они могут обнюхивать и ощупать предметы. По запаху муравьи легко могут определить своих собратьев и гостей из другого муравейника.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/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428875"/>
            <a:ext cx="3714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Муравьи легко обучаются! Ученые доказали, что эта способность у них развита больше, чем у черепах, лягушек и некоторых птиц. Муравьи могут различать даже геометрические фигуры </a:t>
            </a:r>
            <a:r>
              <a:rPr lang="ru-RU" dirty="0">
                <a:latin typeface="+mn-lt"/>
              </a:rPr>
              <a:t>–  </a:t>
            </a:r>
            <a:r>
              <a:rPr lang="ru-RU" dirty="0">
                <a:latin typeface="+mn-lt"/>
              </a:rPr>
              <a:t>трех- и </a:t>
            </a:r>
            <a:r>
              <a:rPr lang="ru-RU" dirty="0">
                <a:latin typeface="+mn-lt"/>
              </a:rPr>
              <a:t>четырехугольники.</a:t>
            </a:r>
            <a:endParaRPr lang="ru-RU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  <a:cs typeface="+mn-cs"/>
              </a:rPr>
              <a:t>Так же муравьи </a:t>
            </a:r>
            <a:r>
              <a:rPr lang="ru-RU" dirty="0">
                <a:latin typeface="+mn-lt"/>
                <a:cs typeface="+mn-cs"/>
              </a:rPr>
              <a:t>обладают хорошей памятью и способны копировать действия своих собратьев.</a:t>
            </a:r>
          </a:p>
        </p:txBody>
      </p:sp>
      <p:pic>
        <p:nvPicPr>
          <p:cNvPr id="4101" name="Picture 2" descr="C:\Users\Анна\Desktop\картинки для сайта\муравьи\ege_variant_3_po_matematike_881_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2500313"/>
            <a:ext cx="47132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картинки для сайта\муравьи\data_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Муравей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Муравьиная жизнь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Можно без опасения подойти с мамой к ближайшему муравейнику и внимательно понаблюдать за жизнью его обитателей. Муравьи видят хорошо только вблизи, на расстоянии 3-4 сантиметров.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Впервые посмотрев на муравейник, можно подумать, что там настоящий беспорядок.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Но стоит приглядеться повнимательнее к тому, что происходит внутри, как становится понятно, что каждый член муравьиной семьи занят свои делом. Каждый муравей пытается внести свой вклад. Одни носят еду, другие – необходимые материалы для ремонта дома, третьи – следят за </a:t>
            </a:r>
            <a:r>
              <a:rPr lang="ru-RU" dirty="0">
                <a:latin typeface="+mn-lt"/>
              </a:rPr>
              <a:t>личинками.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6149" name="Picture 4" descr="C:\Users\Анна\Desktop\картинки для сайта\муравьи\siafu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00313"/>
            <a:ext cx="41433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Настоящий труженик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Муравьи славятся своим трудолюбием. Действия каждого отдельного насекомого направлено на то, чтобы его дом и семья успешно существовали. Муравьи славятся своей невиданной силой. Они легко могут переносить груз, вес которого в несколько раз превосходит вес самого муравья. А если добыча слишком большая и тяжелая, то ее переносят сразу несколько муравьев.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Нормальная жизнь муравейника основана на добросовестном труде каждого муравья. Каждый работник нацелен на общее благо и процветание всей колонии. 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b="1" dirty="0">
                <a:latin typeface="+mn-lt"/>
              </a:rPr>
              <a:t>Интересно!</a:t>
            </a:r>
          </a:p>
          <a:p>
            <a:pPr>
              <a:defRPr/>
            </a:pPr>
            <a:r>
              <a:rPr lang="ru-RU" dirty="0">
                <a:latin typeface="+mn-lt"/>
              </a:rPr>
              <a:t>Муравьи выбирают свои «профессии» в зависимости от наличия склонностей, как и люди.</a:t>
            </a:r>
            <a:endParaRPr lang="ru-RU" dirty="0"/>
          </a:p>
        </p:txBody>
      </p:sp>
      <p:pic>
        <p:nvPicPr>
          <p:cNvPr id="7173" name="Picture 2" descr="C:\Users\Анна\Desktop\картинки для сайта\муравьи\pict_2ad3b716a36948e3837ef80b1823cf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541588"/>
            <a:ext cx="48196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Отдых муравьев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501062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Муравьи умеют не только работать, но и отдыхать.  Их можно назвать настоящими чистюлями. Примерно одну четвертую часть своего времени они тратят на гигиенические процедуры.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Спят муравьи около трех часов, а просыпаясь, зевают и потягиваются, как и мы.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214563"/>
            <a:ext cx="3714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Муравьи даже умеют играть друг с другом. Но и просто отдыхая на солнышке, муравьи приносят пользу своим сородичам – пробыв в теплом месте около десяти минут, они забираются в свой дом и остывают там. </a:t>
            </a:r>
            <a:endParaRPr lang="ru-RU" i="1" dirty="0"/>
          </a:p>
          <a:p>
            <a:pPr>
              <a:defRPr/>
            </a:pPr>
            <a:endParaRPr lang="ru-RU" i="1" dirty="0"/>
          </a:p>
          <a:p>
            <a:pPr>
              <a:defRPr/>
            </a:pPr>
            <a:r>
              <a:rPr lang="ru-RU" dirty="0">
                <a:latin typeface="+mn-lt"/>
              </a:rPr>
              <a:t>В </a:t>
            </a:r>
            <a:r>
              <a:rPr lang="ru-RU" dirty="0">
                <a:latin typeface="+mn-lt"/>
              </a:rPr>
              <a:t>результате, </a:t>
            </a:r>
            <a:r>
              <a:rPr lang="ru-RU" dirty="0">
                <a:latin typeface="+mn-lt"/>
              </a:rPr>
              <a:t>когда на улице холодно, в муравейнике температура на 5-10 градусов выше.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7" name="Picture 2" descr="C:\Users\Анна\Desktop\картинки для сайта\муравьи\1262980851_rabotjagi_muravi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214563"/>
            <a:ext cx="4713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Как зимуют муравьи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429625" cy="1571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Все лето муравьи активно трудятся, добывая пищу и ремонтируя свой дом, защищают лес от вредителей и свой дом от врагов. 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/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Но когда наступает поздняя осень, жизнь муравьев, подобно остальным лесным жителям,  затихает и замирает.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Муравьи забираются в глубокие камеры своего дома, находящиеся под землей. Там они сбиваются в большой ком и замирают.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Но когда наступает весна и начинает пригревать солнышко, муравейник снова оживает. </a:t>
            </a:r>
            <a:endParaRPr lang="ru-RU" dirty="0"/>
          </a:p>
        </p:txBody>
      </p:sp>
      <p:pic>
        <p:nvPicPr>
          <p:cNvPr id="9221" name="Picture 2" descr="C:\Users\Анна\Desktop\картинки для сайта\муравьи\0_46050_62d7689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64318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Users\Анна\Desktop\картинки для сайта\муравьи\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Муравьиная жизнь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1549</Words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Муравьи</vt:lpstr>
      <vt:lpstr>Муравей</vt:lpstr>
      <vt:lpstr>Особенности муравьев</vt:lpstr>
      <vt:lpstr>Муравей</vt:lpstr>
      <vt:lpstr>Муравьиная жизнь</vt:lpstr>
      <vt:lpstr>Настоящий труженик</vt:lpstr>
      <vt:lpstr>Отдых муравьев</vt:lpstr>
      <vt:lpstr>Как зимуют муравьи</vt:lpstr>
      <vt:lpstr>Слайд 9</vt:lpstr>
      <vt:lpstr>У муравьев, как и у людей существует много разных профессий</vt:lpstr>
      <vt:lpstr>Профессии муравьев</vt:lpstr>
      <vt:lpstr>Профессии муравьев</vt:lpstr>
      <vt:lpstr>Слайд 13</vt:lpstr>
      <vt:lpstr>Муравьиный дом</vt:lpstr>
      <vt:lpstr>Почему нельзя разрушать муравейник</vt:lpstr>
      <vt:lpstr>Муравейник</vt:lpstr>
      <vt:lpstr>Крылатые муравьи</vt:lpstr>
      <vt:lpstr>Слайд 18</vt:lpstr>
      <vt:lpstr>Цикл жизни муравья</vt:lpstr>
      <vt:lpstr>Слайд 20</vt:lpstr>
      <vt:lpstr>Польза, которую приносят муравьи</vt:lpstr>
      <vt:lpstr>Вред, который приносят муравьи</vt:lpstr>
      <vt:lpstr>Где можно встретить муравьев</vt:lpstr>
      <vt:lpstr>Интересные факты о муравьях</vt:lpstr>
      <vt:lpstr>Не забывайте воспользоваться специальными материалами, размещенными в качестве приложения к презентации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148</cp:revision>
  <dcterms:created xsi:type="dcterms:W3CDTF">2013-09-02T14:19:08Z</dcterms:created>
  <dcterms:modified xsi:type="dcterms:W3CDTF">2013-09-28T18:49:44Z</dcterms:modified>
</cp:coreProperties>
</file>