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EDAF-1A64-4996-B937-7C7DBF65D9E8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4DD8-8BEE-4D66-9003-E7C341A30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EDAF-1A64-4996-B937-7C7DBF65D9E8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4DD8-8BEE-4D66-9003-E7C341A30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EDAF-1A64-4996-B937-7C7DBF65D9E8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4DD8-8BEE-4D66-9003-E7C341A30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EDAF-1A64-4996-B937-7C7DBF65D9E8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4DD8-8BEE-4D66-9003-E7C341A30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EDAF-1A64-4996-B937-7C7DBF65D9E8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4DD8-8BEE-4D66-9003-E7C341A30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EDAF-1A64-4996-B937-7C7DBF65D9E8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4DD8-8BEE-4D66-9003-E7C341A30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EDAF-1A64-4996-B937-7C7DBF65D9E8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4DD8-8BEE-4D66-9003-E7C341A30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EDAF-1A64-4996-B937-7C7DBF65D9E8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4DD8-8BEE-4D66-9003-E7C341A30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EDAF-1A64-4996-B937-7C7DBF65D9E8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4DD8-8BEE-4D66-9003-E7C341A30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EDAF-1A64-4996-B937-7C7DBF65D9E8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4DD8-8BEE-4D66-9003-E7C341A30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EDAF-1A64-4996-B937-7C7DBF65D9E8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4DD8-8BEE-4D66-9003-E7C341A305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8EDAF-1A64-4996-B937-7C7DBF65D9E8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44DD8-8BEE-4D66-9003-E7C341A305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7147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Готов к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труду и обороне»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143248"/>
            <a:ext cx="9144000" cy="35004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08\Documents\гт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71810"/>
            <a:ext cx="4286248" cy="3786190"/>
          </a:xfrm>
          <a:prstGeom prst="rect">
            <a:avLst/>
          </a:prstGeom>
          <a:noFill/>
        </p:spPr>
      </p:pic>
      <p:pic>
        <p:nvPicPr>
          <p:cNvPr id="1027" name="Picture 3" descr="C:\Users\108\Documents\гто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071810"/>
            <a:ext cx="4857752" cy="3786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71475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1600" b="1" dirty="0" smtClean="0"/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Президент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РФ Владимир Путин своим Указом от 24 марта распорядился ввести в действие физкультурный комплекс "Готов к труду и обороне" (ГТО) с 1 сентября 2014 года. Выполнившие нормативы комплекса будут отмечены золотыми, серебряными или бронзовыми знаками отличия, а также получат массовые спортивные разряды и звания. Обладание такими знаками отличия даст бонусы при поступлении в высшие учебные заведения.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Возможно, значок ГТО со временем станет очень популярным у молодежи. В былые времена его наличие говорило о том, что перед вами человек, который старается быть гармонично развитой личностью..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В зависимости от уровня достижений сдающие нормативы каждой ступени награждались золотым или серебряным значком «ГТО», выполняющие нормативы в течение ряда лет — «Почётным значком ГТО». Коллективы физкультуры предприятий, учреждений, организаций, добившиеся особых успехов по внедрению комплекса ГТО в повседневную жизнь трудящихся, награждались знаком «За успехи в работе по комплексу ГТО».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14752"/>
            <a:ext cx="9144000" cy="31432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108\Documents\гто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876"/>
            <a:ext cx="6000750" cy="3286124"/>
          </a:xfrm>
          <a:prstGeom prst="rect">
            <a:avLst/>
          </a:prstGeom>
          <a:noFill/>
        </p:spPr>
      </p:pic>
      <p:pic>
        <p:nvPicPr>
          <p:cNvPr id="2051" name="Picture 3" descr="C:\Users\108\Documents\гто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571876"/>
            <a:ext cx="3143240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 fontAlgn="base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Цель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комплекса ГТО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– увеличение продолжительности жизни населения с помощью систематической физической подготовки.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– массовое внедрение комплекса ГТО, охват системой подготовки всех возрастных групп населения.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– добровольность и доступность системы подготовки для всех слоев населения, медицинский контроль, учет местных традиций и особенностей.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комплекса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– нормативы ГТО и спортивных разрядов, система тестирования, рекомендации по особенностям двигательного режима для различных групп.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Структура комплекса включает 11 ступеней, для каждой из которых установлены виды испытаний и нормативы их выполнения для права получения в первых семи из них бронзового, серебряного или золотого знака и без вручения знака в остальных четырех в зависимости от пола и возраста. Кроме того, для каждой ступени определены необходимые знания, умения и рекомендации к двигательному режиму.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96"/>
                <a:gridCol w="1857388"/>
                <a:gridCol w="1143016"/>
                <a:gridCol w="1143000"/>
                <a:gridCol w="1143000"/>
                <a:gridCol w="1143000"/>
                <a:gridCol w="1143000"/>
                <a:gridCol w="1143000"/>
              </a:tblGrid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Упражнение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МАЛЬЧИКИ</a:t>
                      </a:r>
                      <a:b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золотой</a:t>
                      </a:r>
                      <a:b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значок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МАЛЬЧИКИ</a:t>
                      </a:r>
                      <a:b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серебряный</a:t>
                      </a:r>
                      <a:b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значок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МАЛЬЧИКИ</a:t>
                      </a:r>
                      <a:b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бронзовый</a:t>
                      </a:r>
                      <a:b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значок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ДЕВОЧКИ</a:t>
                      </a:r>
                      <a:b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золотой</a:t>
                      </a:r>
                      <a:b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значок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ДЕВОЧКИ</a:t>
                      </a:r>
                      <a:b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серебряный</a:t>
                      </a:r>
                      <a:b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значок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ДЕВОЧКИ</a:t>
                      </a:r>
                      <a:b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бронзовый</a:t>
                      </a:r>
                      <a:b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значок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Бег на 60 метров</a:t>
                      </a:r>
                      <a:b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(секунд)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11,0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11,4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Бег на 2 километра</a:t>
                      </a:r>
                      <a:b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мин:сек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9:30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10:25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12:30</a:t>
                      </a:r>
                    </a:p>
                  </a:txBody>
                  <a:tcPr anchor="ctr"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Прыжок в длину</a:t>
                      </a:r>
                      <a:b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 разбега (см)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330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290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260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или прыжок в длину</a:t>
                      </a:r>
                      <a:b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с места (см)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</a:txBody>
                  <a:tcPr anchor="ctr"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Подтягивание на высокой перекладине (кол-во раз)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57268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4.2</a:t>
                      </a:r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подтягивание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из виса лёжа на низкой перекладине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anchor="ctr"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4.3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или сгибание и разгибание рук в упоре лёжа на полу 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07194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14752"/>
            <a:ext cx="9144000" cy="31432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108\Documents\гто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1984" y="1556792"/>
            <a:ext cx="4860032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00570"/>
          </a:xfrm>
          <a:solidFill>
            <a:schemeClr val="accent3">
              <a:lumMod val="20000"/>
              <a:lumOff val="80000"/>
            </a:schemeClr>
          </a:solidFill>
        </p:spPr>
        <p:txBody>
          <a:bodyPr numCol="2">
            <a:normAutofit/>
          </a:bodyPr>
          <a:lstStyle/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643446"/>
            <a:ext cx="9144000" cy="221455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C:\Users\108\Documents\гто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548680"/>
            <a:ext cx="3214678" cy="2357430"/>
          </a:xfrm>
          <a:prstGeom prst="rect">
            <a:avLst/>
          </a:prstGeom>
          <a:noFill/>
        </p:spPr>
      </p:pic>
      <p:pic>
        <p:nvPicPr>
          <p:cNvPr id="5123" name="Picture 3" descr="C:\Users\108\Documents\гто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1277" y="2286016"/>
            <a:ext cx="3071834" cy="2357430"/>
          </a:xfrm>
          <a:prstGeom prst="rect">
            <a:avLst/>
          </a:prstGeom>
          <a:noFill/>
        </p:spPr>
      </p:pic>
      <p:pic>
        <p:nvPicPr>
          <p:cNvPr id="5124" name="Picture 4" descr="C:\Users\108\Documents\гто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7704" y="4500570"/>
            <a:ext cx="3143250" cy="2357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08\Documents\гто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7704" y="3068960"/>
            <a:ext cx="3571900" cy="2066929"/>
          </a:xfrm>
          <a:prstGeom prst="rect">
            <a:avLst/>
          </a:prstGeom>
          <a:noFill/>
        </p:spPr>
      </p:pic>
      <p:pic>
        <p:nvPicPr>
          <p:cNvPr id="6147" name="Picture 3" descr="C:\Users\108\Documents\гто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014" y="1167613"/>
            <a:ext cx="2867025" cy="1785950"/>
          </a:xfrm>
          <a:prstGeom prst="rect">
            <a:avLst/>
          </a:prstGeom>
          <a:noFill/>
        </p:spPr>
      </p:pic>
      <p:pic>
        <p:nvPicPr>
          <p:cNvPr id="6148" name="Picture 4" descr="C:\Users\108\Documents\гто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832" y="116632"/>
            <a:ext cx="3286116" cy="1785950"/>
          </a:xfrm>
          <a:prstGeom prst="rect">
            <a:avLst/>
          </a:prstGeom>
          <a:noFill/>
        </p:spPr>
      </p:pic>
      <p:pic>
        <p:nvPicPr>
          <p:cNvPr id="6149" name="Picture 5" descr="C:\Users\108\Documents\гто1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4929198"/>
            <a:ext cx="3000364" cy="1928802"/>
          </a:xfrm>
          <a:prstGeom prst="rect">
            <a:avLst/>
          </a:prstGeom>
          <a:noFill/>
        </p:spPr>
      </p:pic>
      <p:pic>
        <p:nvPicPr>
          <p:cNvPr id="6150" name="Picture 6" descr="C:\Users\108\Documents\гто1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714884"/>
            <a:ext cx="2714612" cy="2143116"/>
          </a:xfrm>
          <a:prstGeom prst="rect">
            <a:avLst/>
          </a:prstGeom>
          <a:noFill/>
        </p:spPr>
      </p:pic>
      <p:pic>
        <p:nvPicPr>
          <p:cNvPr id="6151" name="Picture 7" descr="C:\Users\108\Documents\гто1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21140" y="1937808"/>
            <a:ext cx="3000364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97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  «Готов к труду и обороне»      </vt:lpstr>
      <vt:lpstr> Президент РФ Владимир Путин своим Указом от 24 марта распорядился ввести в действие физкультурный комплекс "Готов к труду и обороне" (ГТО) с 1 сентября 2014 года. Выполнившие нормативы комплекса будут отмечены золотыми, серебряными или бронзовыми знаками отличия, а также получат массовые спортивные разряды и звания. Обладание такими знаками отличия даст бонусы при поступлении в высшие учебные заведения. Возможно, значок ГТО со временем станет очень популярным у молодежи. В былые времена его наличие говорило о том, что перед вами человек, который старается быть гармонично развитой личностью..   В зависимости от уровня достижений сдающие нормативы каждой ступени награждались золотым или серебряным значком «ГТО», выполняющие нормативы в течение ряда лет — «Почётным значком ГТО». Коллективы физкультуры предприятий, учреждений, организаций, добившиеся особых успехов по внедрению комплекса ГТО в повседневную жизнь трудящихся, награждались знаком «За успехи в работе по комплексу ГТО». </vt:lpstr>
      <vt:lpstr> Цель комплекса ГТО – увеличение продолжительности жизни населения с помощью систематической физической подготовки.  Задача – массовое внедрение комплекса ГТО, охват системой подготовки всех возрастных групп населения.  Принципы – добровольность и доступность системы подготовки для всех слоев населения, медицинский контроль, учет местных традиций и особенностей.  Содержание комплекса – нормативы ГТО и спортивных разрядов, система тестирования, рекомендации по особенностям двигательного режима для различных групп. Структура комплекса включает 11 ступеней, для каждой из которых установлены виды испытаний и нормативы их выполнения для права получения в первых семи из них бронзового, серебряного или золотого знака и без вручения знака в остальных четырех в зависимости от пола и возраста. Кроме того, для каждой ступени определены необходимые знания, умения и рекомендации к двигательному режиму.  </vt:lpstr>
      <vt:lpstr>Презентация PowerPoint</vt:lpstr>
      <vt:lpstr> =  </vt:lpstr>
      <vt:lpstr>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урок  «Готов к труду и обороне. Возрождение традиций.  Путь к здоровью через нормы ГТО»   1 сентября 2015 г. 2015-2016 учебный год</dc:title>
  <dc:creator>108</dc:creator>
  <cp:lastModifiedBy>Andrey SOFT</cp:lastModifiedBy>
  <cp:revision>10</cp:revision>
  <dcterms:created xsi:type="dcterms:W3CDTF">2015-08-31T07:01:08Z</dcterms:created>
  <dcterms:modified xsi:type="dcterms:W3CDTF">2015-10-15T02:58:51Z</dcterms:modified>
</cp:coreProperties>
</file>