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0" r:id="rId4"/>
    <p:sldId id="257" r:id="rId5"/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2B2F-CC94-4FA6-8D26-0885B86DC33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97E3-6566-46BD-A765-C54151F4C4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Vlad_i_Diana_PRPSchastlivoe_-_Na_granitse_drevney_rusi_._(get-tune.net).mp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C:\Users\Katya\Desktop\Unikalnaya_Muzika_Drevney_Rusi-Ansambl_Rusichi_-_Russkogo_traditsionniy_naigrish_na_vladimirskih_rozhk_(get-tune.net).mp3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Музыка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tya\Desktop\_berestyanaya-gramota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6732240" cy="25867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1" y="188640"/>
            <a:ext cx="1368151" cy="6408712"/>
          </a:xfrm>
        </p:spPr>
        <p:txBody>
          <a:bodyPr vert="wordArtVert"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ЛЕТОПИСЬ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atya\Desktop\2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6732240" cy="450618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55776" y="40466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СЛАВЯНЕ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tya\Desktop\0001-001-Muzyka-Drevnej-Ru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699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ВОЛХВЫ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932040" cy="1152128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ВАРЯГИ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3176" y="0"/>
            <a:ext cx="4330824" cy="1354162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РЮРИК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ЛЕТОПИСЬ</vt:lpstr>
      <vt:lpstr>Слайд 3</vt:lpstr>
      <vt:lpstr>ВОЛХВЫ</vt:lpstr>
      <vt:lpstr>ВАРЯГИ</vt:lpstr>
      <vt:lpstr>РЮРИК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9</cp:revision>
  <dcterms:created xsi:type="dcterms:W3CDTF">2013-01-21T15:25:52Z</dcterms:created>
  <dcterms:modified xsi:type="dcterms:W3CDTF">2013-01-29T20:04:06Z</dcterms:modified>
</cp:coreProperties>
</file>