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5" r:id="rId6"/>
    <p:sldId id="262" r:id="rId7"/>
    <p:sldId id="266" r:id="rId8"/>
    <p:sldId id="263" r:id="rId9"/>
    <p:sldId id="264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95" r:id="rId23"/>
    <p:sldId id="284" r:id="rId24"/>
    <p:sldId id="285" r:id="rId25"/>
    <p:sldId id="287" r:id="rId26"/>
    <p:sldId id="288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56700A-22FF-4591-87B5-33ACB0ED00F7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43BCAE-3999-41AD-9648-6BA4D8CF1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3D753-5DBE-40EF-AF15-63E1EB113B8F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48F2-8701-43C3-962A-BF57F63F9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27C1-8353-40D7-80C0-AC8BF8EA3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FA1B-9CEB-40C6-9403-775820DA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E942F-3D0C-40D3-AB2C-0127805C4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5D70-7DA2-4E39-9DC8-5DCDBA28A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6C8A-8594-4B35-89A3-E5625FF63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20F3E-94F1-4655-9A27-2D2FFB9A1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BFBB-AED5-4AB4-81A6-B083AF9B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E3E7-859B-4634-9D31-650DB80B2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2705-E265-4BAC-8D75-443380D7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E268-B645-437D-844F-EA4448B3A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501231-C124-4EF4-9A4C-D4D510F6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02" r:id="rId2"/>
    <p:sldLayoutId id="2147483811" r:id="rId3"/>
    <p:sldLayoutId id="2147483803" r:id="rId4"/>
    <p:sldLayoutId id="2147483812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63;&#1077;&#1088;&#1082;&#1077;&#1089;&#1089;&#1082;&#1080;&#1077;%20&#1084;&#1072;&#1084;&#1083;&#1102;&#1082;&#1080;.%20&#1048;&#1085;&#1072;&#1083;\&#1052;&#1091;&#1079;&#1099;&#1082;&#1072;\01.wa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3;&#1077;&#1088;&#1082;&#1077;&#1089;&#1089;&#1082;&#1080;&#1077;%20&#1084;&#1072;&#1084;&#1083;&#1102;&#1082;&#1080;.%20&#1048;&#1085;&#1072;&#1083;\&#1052;&#1091;&#1079;&#1099;&#1082;&#1072;\02.wav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Исторический урок на адыгском языке </a:t>
            </a:r>
            <a:b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в 10 Б классе МКОУ СОШ №2 г. Нарткала. Май 2012г.</a:t>
            </a:r>
            <a:b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Учитель истории и обществознания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Мамхег М.Т. 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357430"/>
            <a:ext cx="8135937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i="1" smtClean="0"/>
              <a:t/>
            </a:r>
            <a:br>
              <a:rPr sz="4000" i="1" smtClean="0"/>
            </a:br>
            <a:r>
              <a:rPr sz="4000" i="1" smtClean="0"/>
              <a:t/>
            </a:r>
            <a:br>
              <a:rPr sz="4000" i="1" smtClean="0"/>
            </a:b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4000" i="1" err="1" smtClean="0">
                <a:solidFill>
                  <a:schemeClr val="bg2">
                    <a:lumMod val="75000"/>
                  </a:schemeClr>
                </a:solidFill>
              </a:rPr>
              <a:t>Адыгэ</a:t>
            </a: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000" i="1" err="1" smtClean="0">
                <a:solidFill>
                  <a:schemeClr val="bg2">
                    <a:lumMod val="75000"/>
                  </a:schemeClr>
                </a:solidFill>
              </a:rPr>
              <a:t>мэмлюкхэр</a:t>
            </a: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sz="4000" i="1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sz="4000" i="1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000" i="1" err="1" smtClean="0">
                <a:solidFill>
                  <a:schemeClr val="bg2">
                    <a:lumMod val="75000"/>
                  </a:schemeClr>
                </a:solidFill>
              </a:rPr>
              <a:t>Пщышхуэ</a:t>
            </a: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000" i="1" err="1" smtClean="0">
                <a:solidFill>
                  <a:schemeClr val="bg2">
                    <a:lumMod val="75000"/>
                  </a:schemeClr>
                </a:solidFill>
              </a:rPr>
              <a:t>Инал</a:t>
            </a: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000" i="1" err="1" smtClean="0">
                <a:solidFill>
                  <a:schemeClr val="bg2">
                    <a:lumMod val="75000"/>
                  </a:schemeClr>
                </a:solidFill>
              </a:rPr>
              <a:t>Нэху</a:t>
            </a: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».</a:t>
            </a:r>
            <a:b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«Черкесские мамлюки.</a:t>
            </a:r>
            <a:r>
              <a:rPr sz="4000" i="1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sz="4000" i="1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 Князь </a:t>
            </a:r>
            <a:r>
              <a:rPr lang="ru-RU" sz="4000" i="1" err="1" smtClean="0">
                <a:solidFill>
                  <a:schemeClr val="bg2">
                    <a:lumMod val="75000"/>
                  </a:schemeClr>
                </a:solidFill>
              </a:rPr>
              <a:t>Инал</a:t>
            </a:r>
            <a:r>
              <a:rPr lang="ru-RU" sz="4000" i="1" smtClean="0">
                <a:solidFill>
                  <a:schemeClr val="bg2">
                    <a:lumMod val="75000"/>
                  </a:schemeClr>
                </a:solidFill>
              </a:rPr>
              <a:t> Светлейший».</a:t>
            </a:r>
            <a:r>
              <a:rPr lang="ru-RU" sz="400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00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400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0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554" y="4643446"/>
            <a:ext cx="1928826" cy="12144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smtClean="0">
                <a:solidFill>
                  <a:schemeClr val="bg2">
                    <a:lumMod val="75000"/>
                  </a:schemeClr>
                </a:solidFill>
              </a:rPr>
              <a:t>Черкесский мамлюк</a:t>
            </a:r>
            <a:endParaRPr lang="ru-RU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8577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4714884"/>
            <a:ext cx="4357718" cy="10001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smtClean="0">
                <a:solidFill>
                  <a:schemeClr val="bg2">
                    <a:lumMod val="75000"/>
                  </a:schemeClr>
                </a:solidFill>
              </a:rPr>
              <a:t>Мамлюкский  всадник. Около </a:t>
            </a:r>
            <a:r>
              <a:rPr lang="ru-RU" sz="160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1800</a:t>
            </a:r>
            <a:r>
              <a:rPr lang="ru-RU" sz="160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600" smtClean="0">
                <a:solidFill>
                  <a:schemeClr val="bg2">
                    <a:lumMod val="75000"/>
                  </a:schemeClr>
                </a:solidFill>
              </a:rPr>
              <a:t>года</a:t>
            </a:r>
            <a:endParaRPr lang="ru-RU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072098" cy="498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63" y="4143375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Раньше мамлюкские мавзолеи стояли свободно за крепостной стеной, сейчас они зажаты со всех сторон жилыми массивами и оказались почти в центре города. На старых фото и картинах 19 века это хорошо видно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459" name="Picture 2" descr="D:\РИТА\Черкесские мамлюки. Инал\Фото\2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714375"/>
            <a:ext cx="6613525" cy="292893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3000" y="5572125"/>
            <a:ext cx="8258175" cy="809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Южный Каир. Исламские мавзолеи и комплексы черкесских мамлюков.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483" name="Picture 2" descr="D:\РИТА\Черкесские мамлюки. Инал\Фото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28625"/>
            <a:ext cx="700087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38" y="5929313"/>
            <a:ext cx="7758112" cy="452437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Южное кладбище (Девид Робертс - картина начала 19 века)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1507" name="Picture 2" descr="D:\РИТА\Черкесские мамлюки. Инал\Фото\0009cb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7653338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28625" y="5786438"/>
            <a:ext cx="8258175" cy="5953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D:\РИТА\Черкесские мамлюки. Инал\Фото\0007pyc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85750"/>
            <a:ext cx="73580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500063" y="6072188"/>
            <a:ext cx="8258175" cy="381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D:\РИТА\Черкесские мамлюки. Инал\Фото\40qf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620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357188" y="6000750"/>
            <a:ext cx="8258175" cy="5238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4" descr="D:\РИТА\Черкесские мамлюки. Инал\Фото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"/>
            <a:ext cx="764381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5715000"/>
            <a:ext cx="8501063" cy="381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Комплекс Султана Инала, построенный  1451-1456 году  находится на самом севере кладбища.Он состоит  из руин мечети, медресе, суфийской ханаки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603" name="Picture 2" descr="D:\РИТА\Черкесские мамлюки. Инал\Фото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57188"/>
            <a:ext cx="694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ИТА\Черкесские мамлюки. Инал\Фото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500063"/>
            <a:ext cx="7000875" cy="5897562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7250" y="2667000"/>
            <a:ext cx="8007350" cy="4191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   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Уи Хэкум куэдрэ уэ хуомыщI тхьэлъанэ.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     «СылIэнщ уэр щхьэкIэ!» - жыпIэу умыув,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      Iуэхуншэу упэмыплъэу ущылIэным,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      УиIэхукIэ гъащIэ – Хэкум хуэпсэуф!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Бемырзэ Мухьэдин.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b="1" i="1" dirty="0" smtClean="0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785794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smtClean="0">
                <a:solidFill>
                  <a:schemeClr val="bg2">
                    <a:lumMod val="75000"/>
                  </a:schemeClr>
                </a:solidFill>
              </a:rPr>
              <a:t>«Адыгэ пащтыхьхэм я зэманым Каир щIэнхабзэ и лъэныкъуэкIэ, щIэныгъэк</a:t>
            </a:r>
            <a:r>
              <a:rPr sz="2000" b="1" i="1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ru-RU" sz="2000" b="1" i="1" smtClean="0">
                <a:solidFill>
                  <a:schemeClr val="bg2">
                    <a:lumMod val="75000"/>
                  </a:schemeClr>
                </a:solidFill>
              </a:rPr>
              <a:t>э, сату IуэхухэмкIэ дунейпсо муслымэным я къалащхьэу щытащ».</a:t>
            </a:r>
            <a:br>
              <a:rPr lang="ru-RU" sz="2000" b="1" i="1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60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smtClean="0">
                <a:solidFill>
                  <a:schemeClr val="bg2">
                    <a:lumMod val="75000"/>
                  </a:schemeClr>
                </a:solidFill>
              </a:rPr>
              <a:t>                   «Адыгэхэмрэ ахэм я хабзэхэмрэ». Шэрджэс А. Хьэкъун 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РИТА\Черкесские мамлюки. Инал\Фото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428625"/>
            <a:ext cx="5643563" cy="5878513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933437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smtClean="0">
                <a:solidFill>
                  <a:schemeClr val="bg2">
                    <a:lumMod val="75000"/>
                  </a:schemeClr>
                </a:solidFill>
              </a:rPr>
              <a:t>Генеалогия   адыгских  князей,  ведущих  свое  происхождение  от  князя   Инала Светлейшего.</a:t>
            </a:r>
            <a:endParaRPr lang="ru-RU" sz="16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9699" name="Picture 2" descr="D:\РИТА\Черкесские мамлюки. Инал\Фото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63" y="714375"/>
            <a:ext cx="5915025" cy="45720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076325"/>
          </a:xfrm>
        </p:spPr>
        <p:txBody>
          <a:bodyPr/>
          <a:lstStyle/>
          <a:p>
            <a:pPr>
              <a:defRPr/>
            </a:pPr>
            <a:r>
              <a:rPr lang="ru-RU" sz="160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Татартупский  минарет  в  средневековом  Джулате.</a:t>
            </a:r>
            <a:endParaRPr lang="ru-RU" sz="16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23" name="Picture 2" descr="D:\РИТА\Черкесские мамлюки. Инал\Фото\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71500"/>
            <a:ext cx="65722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5786438"/>
            <a:ext cx="8215313" cy="50482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Внутренний  вид  одной  из  мечетей.</a:t>
            </a:r>
            <a:endParaRPr lang="ru-RU" sz="16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3795" name="Picture 2" descr="D:\РИТА\Черкесские мамлюки. Инал\Фото\Из сайта\2469_files\0006q5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285750"/>
            <a:ext cx="4071937" cy="542925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РИТА\Черкесские мамлюки. Инал\Фото\Из сайта\2469_files\0008gr2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428625"/>
            <a:ext cx="7929562" cy="59467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РИТА\Черкесские мамлюки. Инал\Фото\Из сайта\2469_files\00042sg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571500"/>
            <a:ext cx="7786688" cy="5840413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РИТА\Черкесские мамлюки. Инал\Фото\Из сайта\2469_files\00044ad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428625"/>
            <a:ext cx="4214812" cy="561975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РИТА\Черкесские мамлюки. Инал\Фото\Из сайта\2469_files\0004w03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357188"/>
            <a:ext cx="8143875" cy="6103937"/>
          </a:xfrm>
          <a:noFill/>
        </p:spPr>
      </p:pic>
      <p:pic>
        <p:nvPicPr>
          <p:cNvPr id="5" name="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5929313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88913"/>
            <a:ext cx="3959225" cy="6408737"/>
          </a:xfrm>
        </p:spPr>
        <p:txBody>
          <a:bodyPr/>
          <a:lstStyle/>
          <a:p>
            <a:pPr eaLnBrk="1" hangingPunct="1"/>
            <a:endParaRPr lang="ru-RU" sz="1600" smtClean="0"/>
          </a:p>
          <a:p>
            <a:pPr eaLnBrk="1" hangingPunct="1">
              <a:buFont typeface="Wingdings" pitchFamily="2" charset="2"/>
              <a:buNone/>
            </a:pPr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smtClean="0"/>
              <a:t>      </a:t>
            </a:r>
            <a:endParaRPr lang="ru-RU" sz="2000" b="1" i="1" smtClean="0"/>
          </a:p>
        </p:txBody>
      </p:sp>
      <p:sp>
        <p:nvSpPr>
          <p:cNvPr id="8199" name="Rectangle 7"/>
          <p:cNvSpPr>
            <a:spLocks noRot="1" noChangeArrowheads="1"/>
          </p:cNvSpPr>
          <p:nvPr/>
        </p:nvSpPr>
        <p:spPr bwMode="auto">
          <a:xfrm>
            <a:off x="468313" y="1412875"/>
            <a:ext cx="43926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       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Самир Хамидович Хотко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–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крупнейший современный историк , создатель многих энциклопедических изданий, посвященных истории и культуре черкесов. Одна из его первых книг посвящена черкесским мамлюкам. О нем можно сказать словами Ирвинга: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«Великие умы ставят перед собой цели, остальные люди следуют своим желаниям».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7188"/>
            <a:ext cx="313055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80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sz="1800" smtClean="0">
                <a:solidFill>
                  <a:schemeClr val="bg2">
                    <a:lumMod val="75000"/>
                  </a:schemeClr>
                </a:solidFill>
              </a:rPr>
            </a:br>
            <a:r>
              <a:rPr sz="180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sz="1800" smtClean="0">
                <a:solidFill>
                  <a:schemeClr val="bg2">
                    <a:lumMod val="75000"/>
                  </a:schemeClr>
                </a:solidFill>
              </a:rPr>
            </a:br>
            <a:r>
              <a:rPr sz="180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sz="180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Черкесские султаны.</a:t>
            </a:r>
            <a:br>
              <a:rPr lang="ru-RU" sz="18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2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«Своеобразна </a:t>
            </a:r>
            <a:r>
              <a:rPr sz="22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судьба </a:t>
            </a:r>
            <a:r>
              <a:rPr sz="22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этого народа, взращенного </a:t>
            </a:r>
            <a:r>
              <a:rPr sz="22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у подножий Кавказских гор, чьи дочери – красавицы  сераля и чьи сыновья, попав в Египет, наследовали фараонам».</a:t>
            </a:r>
            <a:r>
              <a:rPr lang="ru-RU" sz="18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18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18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Анри Деэрэн «Турецкий Египет»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52575"/>
            <a:ext cx="8572500" cy="5091113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254000"/>
            <a:ext cx="4286250" cy="63896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14313"/>
            <a:ext cx="407193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363" y="285750"/>
            <a:ext cx="422751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71463"/>
            <a:ext cx="4071937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625" y="5214938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Каир, музей. Полное воинское снаряжение мамлюкского воина.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00990" cy="51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593</TotalTime>
  <Words>235</Words>
  <Application>Microsoft Office PowerPoint</Application>
  <PresentationFormat>Экран (4:3)</PresentationFormat>
  <Paragraphs>33</Paragraphs>
  <Slides>27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  «Адыгэ мэмлюкхэр.  Пщышхуэ Инал Нэху». «Черкесские мамлюки.  Князь Инал Светлейший». </vt:lpstr>
      <vt:lpstr>«Адыгэ пащтыхьхэм я зэманым Каир щIэнхабзэ и лъэныкъуэкIэ, щIэныгъэкIэ, сату IуэхухэмкIэ дунейпсо муслымэным я къалащхьэу щытащ».                     «Адыгэхэмрэ ахэм я хабзэхэмрэ». Шэрджэс А. Хьэкъун М.</vt:lpstr>
      <vt:lpstr>Слайд 3</vt:lpstr>
      <vt:lpstr>   Черкесские султаны. «Своеобразна  судьба  этого народа, взращенного  у подножий Кавказских гор, чьи дочери – красавицы  сераля и чьи сыновья, попав в Египет, наследовали фараонам».                                                                 Анри Деэрэн «Турецкий Египет»</vt:lpstr>
      <vt:lpstr>Слайд 5</vt:lpstr>
      <vt:lpstr>Слайд 6</vt:lpstr>
      <vt:lpstr>Слайд 7</vt:lpstr>
      <vt:lpstr>Слайд 8</vt:lpstr>
      <vt:lpstr>Слайд 9</vt:lpstr>
      <vt:lpstr>Черкесский мамлюк</vt:lpstr>
      <vt:lpstr>Мамлюкский  всадник. Около 1800 года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Генеалогия   адыгских  князей,  ведущих  свое  происхождение  от  князя   Инала Светлейшего.</vt:lpstr>
      <vt:lpstr>                                                    Татартупский  минарет  в  средневековом  Джулате.</vt:lpstr>
      <vt:lpstr>                                                             Внутренний  вид  одной  из  мечетей.</vt:lpstr>
      <vt:lpstr>Слайд 24</vt:lpstr>
      <vt:lpstr>Слайд 25</vt:lpstr>
      <vt:lpstr>Слайд 26</vt:lpstr>
      <vt:lpstr>Слайд 27</vt:lpstr>
    </vt:vector>
  </TitlesOfParts>
  <Company>zaur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«Адыгэ мэмлюкхэр. Пщышхуэ Инал Нэху». «Черкесские мамлюки. Князь Инал Светлейший». Исторический урок на адыгском языке  в 10 Б классе МКОУ СОШ №2 г. Нарткала. Май 2012г. Учитель истории и обществознания Мамхег М.Т.</dc:title>
  <dc:creator>Zaur</dc:creator>
  <cp:lastModifiedBy>Заира</cp:lastModifiedBy>
  <cp:revision>58</cp:revision>
  <dcterms:created xsi:type="dcterms:W3CDTF">2012-04-25T17:42:57Z</dcterms:created>
  <dcterms:modified xsi:type="dcterms:W3CDTF">2016-02-11T16:06:28Z</dcterms:modified>
</cp:coreProperties>
</file>