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ru-RU" dirty="0" smtClean="0"/>
              <a:t>Основы логики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715016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информатики </a:t>
            </a:r>
          </a:p>
          <a:p>
            <a:r>
              <a:rPr lang="ru-RU" dirty="0" smtClean="0"/>
              <a:t>Сыч Екатерина Сергеевна</a:t>
            </a:r>
            <a:endParaRPr lang="ru-RU" dirty="0"/>
          </a:p>
        </p:txBody>
      </p:sp>
      <p:pic>
        <p:nvPicPr>
          <p:cNvPr id="1026" name="Picture 2" descr="http://akorepanov.ru/wp-content/uploads/2015/08/1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15315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раздел математики, предназначенная для описания действий над переменными величинами, которые принято обозначать строчными латинскими буквами, например </a:t>
            </a:r>
            <a:r>
              <a:rPr lang="en-US" b="1" i="1" dirty="0" err="1" smtClean="0"/>
              <a:t>a,b,x,y</a:t>
            </a:r>
            <a:r>
              <a:rPr lang="ru-RU" b="1" i="1" dirty="0" smtClean="0"/>
              <a:t> </a:t>
            </a:r>
            <a:r>
              <a:rPr lang="ru-RU" dirty="0" smtClean="0"/>
              <a:t>и т.д.</a:t>
            </a:r>
          </a:p>
          <a:p>
            <a:pPr algn="r">
              <a:buNone/>
            </a:pPr>
            <a:r>
              <a:rPr lang="ru-RU" dirty="0" smtClean="0"/>
              <a:t>Термин «логика» происходит от</a:t>
            </a:r>
          </a:p>
          <a:p>
            <a:pPr algn="r">
              <a:buNone/>
            </a:pPr>
            <a:r>
              <a:rPr lang="ru-RU" dirty="0" smtClean="0"/>
              <a:t>древнегреческого </a:t>
            </a:r>
            <a:r>
              <a:rPr lang="en-US" b="1" i="1" dirty="0" smtClean="0"/>
              <a:t>logos</a:t>
            </a:r>
            <a:r>
              <a:rPr lang="ru-RU" dirty="0" smtClean="0"/>
              <a:t>, </a:t>
            </a:r>
          </a:p>
          <a:p>
            <a:pPr algn="r">
              <a:buNone/>
            </a:pPr>
            <a:r>
              <a:rPr lang="ru-RU" dirty="0" smtClean="0"/>
              <a:t>означающего «слово, мысль, </a:t>
            </a:r>
          </a:p>
          <a:p>
            <a:pPr algn="r">
              <a:buNone/>
            </a:pPr>
            <a:r>
              <a:rPr lang="ru-RU" dirty="0" smtClean="0"/>
              <a:t>понятие, рассуждение, закон»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Алгебра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52"/>
            <a:ext cx="2205038" cy="27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786058"/>
            <a:ext cx="7715304" cy="335758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Алгебру логики часто называют булевой алгеброй, по имени английского математика Джорджа Буля (1815-1864),</a:t>
            </a:r>
          </a:p>
          <a:p>
            <a:pPr marL="0" indent="0">
              <a:buNone/>
            </a:pPr>
            <a:r>
              <a:rPr lang="ru-RU" sz="2800" dirty="0" smtClean="0"/>
              <a:t>разработавшего </a:t>
            </a:r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en-US" sz="2800" dirty="0" smtClean="0"/>
              <a:t>XIX</a:t>
            </a:r>
            <a:r>
              <a:rPr lang="ru-RU" sz="2800" dirty="0" smtClean="0"/>
              <a:t> </a:t>
            </a:r>
            <a:r>
              <a:rPr lang="ru-RU" sz="2800" dirty="0" smtClean="0"/>
              <a:t>в.  ее основные </a:t>
            </a:r>
          </a:p>
          <a:p>
            <a:pPr marL="0" indent="0">
              <a:buNone/>
            </a:pPr>
            <a:r>
              <a:rPr lang="ru-RU" sz="2800" dirty="0" smtClean="0"/>
              <a:t>положения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15304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Алгебра логики-</a:t>
            </a:r>
            <a:br>
              <a:rPr lang="ru-RU" sz="3600" dirty="0" smtClean="0"/>
            </a:br>
            <a:r>
              <a:rPr lang="ru-RU" sz="3600" dirty="0" smtClean="0"/>
              <a:t>аппарат</a:t>
            </a:r>
            <a:r>
              <a:rPr lang="ru-RU" sz="3600" dirty="0" smtClean="0"/>
              <a:t>, который позволяет выполнять действия над высказываниями.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071942"/>
            <a:ext cx="4572000" cy="256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Высказывание- это предложение, относительно которого имеет смысл говорить истинно оно или ложно </a:t>
            </a:r>
          </a:p>
          <a:p>
            <a:r>
              <a:rPr lang="ru-RU" dirty="0" smtClean="0"/>
              <a:t>Высказывание – повествовательное предложение,  в котором что-либо отрицается или утверждается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логики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8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5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Повествовательное предложение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Истинно или ложно</a:t>
                      </a:r>
                      <a:endParaRPr lang="ru-RU" sz="2800" dirty="0"/>
                    </a:p>
                  </a:txBody>
                  <a:tcPr/>
                </a:tc>
              </a:tr>
              <a:tr h="865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Все кошки серы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Ложь</a:t>
                      </a:r>
                      <a:endParaRPr lang="ru-RU" sz="2800" dirty="0"/>
                    </a:p>
                  </a:txBody>
                  <a:tcPr/>
                </a:tc>
              </a:tr>
              <a:tr h="865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Париж- столица Франции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Истина</a:t>
                      </a:r>
                      <a:endParaRPr lang="ru-RU" sz="2800" dirty="0"/>
                    </a:p>
                  </a:txBody>
                  <a:tcPr/>
                </a:tc>
              </a:tr>
              <a:tr h="865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5*5=25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Истина</a:t>
                      </a:r>
                      <a:endParaRPr lang="ru-RU" sz="2800" dirty="0"/>
                    </a:p>
                  </a:txBody>
                  <a:tcPr/>
                </a:tc>
              </a:tr>
              <a:tr h="8658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H+O=H2O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Ложь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Существуют выражения, которые не являются высказываниями. </a:t>
            </a:r>
          </a:p>
          <a:p>
            <a:r>
              <a:rPr lang="ru-RU" dirty="0" smtClean="0"/>
              <a:t>Обычно это определение терминов, уравнения, неоднозначно сформированные высказывания, если истинность или ложность не установлена и т.д.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Выражение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оно не является высказыванием?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Программное обеспечение компьютера- комплекс используемых в компьютере программ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r>
                        <a:rPr lang="en-US" sz="2000" dirty="0" smtClean="0"/>
                        <a:t>x+8=4</a:t>
                      </a:r>
                      <a:endParaRPr lang="ru-RU" sz="2000" dirty="0" smtClean="0"/>
                    </a:p>
                    <a:p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Она красива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 улице идет дождь</a:t>
                      </a:r>
                    </a:p>
                    <a:p>
                      <a:endParaRPr lang="ru-RU" sz="2000" dirty="0" smtClean="0"/>
                    </a:p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357430"/>
            <a:ext cx="314327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Определение термина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3500438"/>
            <a:ext cx="292895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указано значение переменной 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286256"/>
            <a:ext cx="292895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указано  о каком именно человеке идет речь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214950"/>
            <a:ext cx="292895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указано где именно идет дождь, город,  время года  и т.д.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Алгебра  логики </a:t>
            </a:r>
            <a:r>
              <a:rPr lang="ru-RU" dirty="0" smtClean="0"/>
              <a:t>рассматривает высказывания не с точки зрения их содержания, а с точки зрения их истинности или ложности. И в этом смысле можно сказать, что высказывание может принимать только два значения</a:t>
            </a:r>
          </a:p>
          <a:p>
            <a:pPr>
              <a:buNone/>
            </a:pPr>
            <a:r>
              <a:rPr lang="ru-RU" dirty="0" smtClean="0"/>
              <a:t>   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3357562"/>
            <a:ext cx="207170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Истина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929066"/>
            <a:ext cx="207170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Ложь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242</Words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Основы логики</vt:lpstr>
      <vt:lpstr>Алгебра</vt:lpstr>
      <vt:lpstr>Алгебра логики- аппарат, который позволяет выполнять действия над высказываниями. </vt:lpstr>
      <vt:lpstr>Основные понятия логики</vt:lpstr>
      <vt:lpstr>Пример</vt:lpstr>
      <vt:lpstr>Слайд 6</vt:lpstr>
      <vt:lpstr>Например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логики</dc:title>
  <cp:lastModifiedBy>Учитель</cp:lastModifiedBy>
  <cp:revision>9</cp:revision>
  <dcterms:modified xsi:type="dcterms:W3CDTF">2016-02-01T06:32:07Z</dcterms:modified>
</cp:coreProperties>
</file>