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66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60E2E0-8A88-4D01-9FD0-9B4883F4B6EA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568F1B-C50B-4E26-842F-D01300BC47C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851648" cy="1828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Franklin Gothic Demi" pitchFamily="34" charset="0"/>
              </a:rPr>
              <a:t>Узнай рассказ </a:t>
            </a:r>
            <a:br>
              <a:rPr lang="ru-RU" dirty="0" smtClean="0">
                <a:solidFill>
                  <a:srgbClr val="0070C0"/>
                </a:solidFill>
                <a:latin typeface="Franklin Gothic Demi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Franklin Gothic Demi" pitchFamily="34" charset="0"/>
              </a:rPr>
              <a:t>В. Осеевой</a:t>
            </a:r>
            <a:endParaRPr lang="ru-RU" dirty="0">
              <a:solidFill>
                <a:srgbClr val="0070C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«</a:t>
            </a:r>
            <a:r>
              <a:rPr lang="ru-RU" b="1" dirty="0" smtClean="0">
                <a:solidFill>
                  <a:srgbClr val="00B050"/>
                </a:solidFill>
              </a:rPr>
              <a:t>Хорошее»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6" name="Содержимое 3" descr="0008-008-V.Oseeva-KHorosh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5550" t="22549" r="15550" b="23315"/>
          <a:stretch>
            <a:fillRect/>
          </a:stretch>
        </p:blipFill>
        <p:spPr>
          <a:xfrm>
            <a:off x="1421892" y="2273558"/>
            <a:ext cx="6300216" cy="371264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+mn-lt"/>
              </a:rPr>
              <a:t>«</a:t>
            </a:r>
            <a:r>
              <a:rPr lang="ru-RU" b="1" dirty="0" smtClean="0">
                <a:solidFill>
                  <a:srgbClr val="00B050"/>
                </a:solidFill>
                <a:latin typeface="+mn-lt"/>
              </a:rPr>
              <a:t>Три товарища»</a:t>
            </a:r>
            <a:endParaRPr lang="ru-RU" dirty="0">
              <a:latin typeface="+mn-lt"/>
            </a:endParaRPr>
          </a:p>
        </p:txBody>
      </p:sp>
      <p:pic>
        <p:nvPicPr>
          <p:cNvPr id="4" name="Содержимое 3" descr="три това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0674" y="1935163"/>
            <a:ext cx="4202652" cy="438943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«Сыновья»</a:t>
            </a:r>
            <a:endParaRPr lang="ru-RU" sz="66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Содержимое 3" descr="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2148633"/>
            <a:ext cx="4464496" cy="409458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«Волшебное слово»</a:t>
            </a:r>
            <a:endParaRPr lang="ru-RU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Содержимое 3" descr="волш слов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8238" y="1935163"/>
            <a:ext cx="4187523" cy="438943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Franklin Gothic Demi" pitchFamily="34" charset="0"/>
              </a:rPr>
              <a:t>«Почему»</a:t>
            </a:r>
            <a:endParaRPr lang="ru-RU" dirty="0">
              <a:solidFill>
                <a:srgbClr val="00B050"/>
              </a:solidFill>
              <a:latin typeface="Franklin Gothic Dem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3789040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Наталья\Мои документы\почему.jpg"/>
          <p:cNvPicPr>
            <a:picLocks noChangeAspect="1" noChangeArrowheads="1"/>
          </p:cNvPicPr>
          <p:nvPr/>
        </p:nvPicPr>
        <p:blipFill>
          <a:blip r:embed="rId2" cstate="print"/>
          <a:srcRect t="11489" r="15329" b="17278"/>
          <a:stretch>
            <a:fillRect/>
          </a:stretch>
        </p:blipFill>
        <p:spPr bwMode="auto">
          <a:xfrm>
            <a:off x="2627784" y="1934834"/>
            <a:ext cx="4104456" cy="454421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19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Узнай рассказ  В. Осеевой</vt:lpstr>
      <vt:lpstr>«Хорошее»</vt:lpstr>
      <vt:lpstr>«Три товарища»</vt:lpstr>
      <vt:lpstr>«Сыновья»</vt:lpstr>
      <vt:lpstr>«Волшебное слово»</vt:lpstr>
      <vt:lpstr>«Почему»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Узнай рассказ  В. Осеевой</dc:title>
  <dc:creator>Наталья</dc:creator>
  <cp:lastModifiedBy>Наталья</cp:lastModifiedBy>
  <cp:revision>1</cp:revision>
  <dcterms:created xsi:type="dcterms:W3CDTF">2012-01-30T19:01:02Z</dcterms:created>
  <dcterms:modified xsi:type="dcterms:W3CDTF">2012-01-30T19:15:30Z</dcterms:modified>
</cp:coreProperties>
</file>