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295" r:id="rId2"/>
    <p:sldId id="309" r:id="rId3"/>
    <p:sldId id="270" r:id="rId4"/>
    <p:sldId id="330" r:id="rId5"/>
    <p:sldId id="293" r:id="rId6"/>
    <p:sldId id="334" r:id="rId7"/>
    <p:sldId id="298" r:id="rId8"/>
    <p:sldId id="297" r:id="rId9"/>
    <p:sldId id="351" r:id="rId10"/>
    <p:sldId id="352" r:id="rId11"/>
    <p:sldId id="357" r:id="rId12"/>
    <p:sldId id="271" r:id="rId13"/>
    <p:sldId id="342" r:id="rId14"/>
    <p:sldId id="331" r:id="rId15"/>
    <p:sldId id="319" r:id="rId16"/>
    <p:sldId id="320" r:id="rId17"/>
    <p:sldId id="321" r:id="rId18"/>
    <p:sldId id="282" r:id="rId19"/>
    <p:sldId id="354" r:id="rId20"/>
    <p:sldId id="344" r:id="rId21"/>
    <p:sldId id="355" r:id="rId22"/>
    <p:sldId id="356" r:id="rId23"/>
    <p:sldId id="311" r:id="rId24"/>
    <p:sldId id="325" r:id="rId25"/>
    <p:sldId id="326" r:id="rId26"/>
    <p:sldId id="327" r:id="rId27"/>
    <p:sldId id="285" r:id="rId28"/>
    <p:sldId id="347" r:id="rId29"/>
    <p:sldId id="328" r:id="rId30"/>
    <p:sldId id="286" r:id="rId31"/>
    <p:sldId id="332" r:id="rId32"/>
    <p:sldId id="329" r:id="rId33"/>
    <p:sldId id="287" r:id="rId34"/>
    <p:sldId id="348" r:id="rId35"/>
    <p:sldId id="349" r:id="rId36"/>
    <p:sldId id="350" r:id="rId37"/>
    <p:sldId id="305" r:id="rId38"/>
    <p:sldId id="333" r:id="rId39"/>
    <p:sldId id="303" r:id="rId40"/>
    <p:sldId id="306" r:id="rId41"/>
    <p:sldId id="341" r:id="rId42"/>
    <p:sldId id="340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1DEFF"/>
    <a:srgbClr val="FFCCFF"/>
    <a:srgbClr val="FFFF99"/>
    <a:srgbClr val="66FF99"/>
    <a:srgbClr val="00FFCC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86603D-CDDD-4EDD-938B-DA049485BC61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AE3AF5-C952-423E-8FCC-7198080AD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E3AF5-C952-423E-8FCC-7198080ADC8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B0ED6-C5B4-49AA-B106-DF020A8DC72C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B88BC-95BA-4476-968A-2599F55EC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BEF33-E433-45F7-B9A3-F0E81E562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A646B-BB85-4EC1-8195-6945745FC6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9C761-D2CB-4924-8C2F-B91BA01E5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3F96A-AA55-4AA3-9853-3F3EC8F2D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0DE48-B415-4E88-885F-CB89D2EDE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29BF1-F8F3-402E-BA18-AFF2CFA2C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2709-7105-4783-9E3E-576E91DD3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747C0-A0EF-41B2-B65C-92E91F8ECE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323A-F601-400F-A52C-6F01C8235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ADCF8-9BAE-4FB5-8C18-4AFCEF8127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3746B-94E7-44D2-838A-D36DEB1D8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YCOMP.000\&#1056;&#1072;&#1073;&#1086;&#1095;&#1080;&#1081;%20&#1089;&#1090;&#1086;&#1083;\&#1055;&#1088;&#1077;&#1079;&#1077;&#1085;&#1090;&#1072;&#1094;&#1080;&#1103;\&#1087;&#1077;&#1089;&#1085;&#1103;%20&#1087;&#1072;&#1088;&#1086;&#1074;&#1086;&#1079;&#1080;&#1082;&#1072;.wm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.MYCOMP.000\&#1056;&#1072;&#1073;&#1086;&#1095;&#1080;&#1081;%20&#1089;&#1090;&#1086;&#1083;\&#1055;&#1088;&#1077;&#1079;&#1077;&#1085;&#1090;&#1072;&#1094;&#1080;&#1103;\012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0"/>
            <a:ext cx="4543427" cy="45719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 smtClean="0"/>
              <a:t> Посередине озера</a:t>
            </a:r>
            <a:r>
              <a:rPr lang="en-US" sz="2000" dirty="0" smtClean="0"/>
              <a:t>  </a:t>
            </a:r>
            <a:r>
              <a:rPr lang="ru-RU" sz="2000" dirty="0" smtClean="0"/>
              <a:t>на расстоянии</a:t>
            </a:r>
            <a:r>
              <a:rPr lang="en-US" sz="2000" dirty="0" smtClean="0"/>
              <a:t> </a:t>
            </a:r>
            <a:r>
              <a:rPr lang="ru-RU" sz="2000" dirty="0" smtClean="0"/>
              <a:t>200м</a:t>
            </a:r>
            <a:r>
              <a:rPr lang="en-US" sz="2000" dirty="0" smtClean="0"/>
              <a:t> </a:t>
            </a:r>
            <a:r>
              <a:rPr lang="ru-RU" sz="2000" dirty="0" smtClean="0"/>
              <a:t>находится остров, на котором растет дерево. На берегу также есть </a:t>
            </a:r>
            <a:r>
              <a:rPr lang="en-US" sz="2000" dirty="0" smtClean="0"/>
              <a:t> </a:t>
            </a:r>
            <a:r>
              <a:rPr lang="ru-RU" sz="2000" dirty="0" smtClean="0"/>
              <a:t>дерево. Человек хочет попасть с берега на остров, плавать он не умеет, но у него есть веревка длиной чуть </a:t>
            </a:r>
            <a:r>
              <a:rPr lang="ru-RU" sz="2000" smtClean="0"/>
              <a:t>более 500 метров</a:t>
            </a:r>
            <a:r>
              <a:rPr lang="ru-RU" sz="2000" dirty="0" smtClean="0"/>
              <a:t>. Как ему попасть на остров с помощью веревки? </a:t>
            </a:r>
            <a:endParaRPr lang="ru-RU" sz="2000" dirty="0"/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929606"/>
            <a:ext cx="7704856" cy="4739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Ответ на задачу: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Следует привязать веревку к дереву, которое на берегу. Затем обойти озеро с другим концом веревки в руках и опять привязать к тому же дереву. В результате веревка оказывается натянутой между двумя деревьями.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008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000250"/>
            <a:ext cx="36718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341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2143125"/>
            <a:ext cx="38163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Admin.MYCOMP.000\Мои документы\Мои рисунки\d63a91c731c098ca797c380bdb788f96_600.jpg"/>
          <p:cNvPicPr>
            <a:picLocks noChangeAspect="1" noChangeArrowheads="1"/>
          </p:cNvPicPr>
          <p:nvPr/>
        </p:nvPicPr>
        <p:blipFill>
          <a:blip r:embed="rId2" cstate="email"/>
          <a:srcRect r="-3574" b="-6913"/>
          <a:stretch>
            <a:fillRect/>
          </a:stretch>
        </p:blipFill>
        <p:spPr bwMode="auto">
          <a:xfrm rot="-626762">
            <a:off x="1184275" y="4170363"/>
            <a:ext cx="2071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Documents and Settings\Admin.MYCOMP.000\Мои документы\Мои рисунки\plastikovye-okna-i-konditsionery_34944481_1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1571625"/>
            <a:ext cx="3786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66899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4653136"/>
            <a:ext cx="1080120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500174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единицы длины вы уже знаете? Назовите их в порядке увеличения.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85762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385762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85762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385762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28926" y="3286124"/>
            <a:ext cx="5857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1м =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00174"/>
            <a:ext cx="2786050" cy="535782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71472" y="3286124"/>
            <a:ext cx="228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85720" y="1643050"/>
            <a:ext cx="26431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4857760"/>
            <a:ext cx="3143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 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500174"/>
            <a:ext cx="2786050" cy="535782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71472" y="3286124"/>
            <a:ext cx="228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85720" y="1643050"/>
            <a:ext cx="26431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4857760"/>
            <a:ext cx="3143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 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286124"/>
            <a:ext cx="5857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1м =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500174"/>
            <a:ext cx="2786050" cy="535782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71472" y="3286124"/>
            <a:ext cx="228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14282" y="1714488"/>
            <a:ext cx="2714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0" y="4857760"/>
            <a:ext cx="3143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 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286124"/>
            <a:ext cx="5857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1м 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500230" y="3643314"/>
          <a:ext cx="4500594" cy="3214686"/>
        </p:xfrm>
        <a:graphic>
          <a:graphicData uri="http://schemas.openxmlformats.org/presentationml/2006/ole">
            <p:oleObj spid="_x0000_s2050" name="CorelDRAW CMX" r:id="rId4" imgW="8496360" imgH="41785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-285750"/>
            <a:ext cx="76037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Километр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Километр-км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060848"/>
            <a:ext cx="7500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Найдите всё расстояние до озера и обратно, если идти разным путем.</a:t>
            </a:r>
            <a:endParaRPr lang="ru-RU" sz="4000" dirty="0"/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600201"/>
            <a:ext cx="7200800" cy="4205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.MYCOMP.000\Мои документы\Мои рисунки\motivac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429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5214938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Мы  пришли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сюда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учиться,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Не  лениться, а трудиться.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Слушаем  внимательно,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Работаем старательно!!!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S Mincho" pitchFamily="49" charset="-128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dirty="0" smtClean="0"/>
              <a:t>1.500 + 500 = 1000 (м) - по просеке</a:t>
            </a:r>
          </a:p>
          <a:p>
            <a:pPr lvl="0">
              <a:buNone/>
            </a:pPr>
            <a:endParaRPr lang="ru-RU" sz="4000" dirty="0" smtClean="0"/>
          </a:p>
          <a:p>
            <a:pPr lvl="0">
              <a:buNone/>
            </a:pPr>
            <a:r>
              <a:rPr lang="ru-RU" sz="4000" dirty="0" smtClean="0"/>
              <a:t>2.500 + 300 + 400 = 1200 (м) - по просеке, по дороге и по шоссе</a:t>
            </a:r>
          </a:p>
          <a:p>
            <a:pPr lvl="0">
              <a:buNone/>
            </a:pPr>
            <a:endParaRPr lang="ru-RU" sz="4000" dirty="0" smtClean="0"/>
          </a:p>
          <a:p>
            <a:pPr lvl="0">
              <a:buNone/>
            </a:pPr>
            <a:r>
              <a:rPr lang="ru-RU" sz="4000" dirty="0" smtClean="0"/>
              <a:t>3.(300 + 400) · 2 = 1400 (м) - по шоссе, по дороге и также обратно.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Переведите в километры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7200" dirty="0" smtClean="0"/>
              <a:t>1000м= ? км                                                            </a:t>
            </a:r>
            <a:r>
              <a:rPr lang="ru-RU" sz="8000" dirty="0" smtClean="0"/>
              <a:t>1200 м =? км? м</a:t>
            </a:r>
          </a:p>
          <a:p>
            <a:pPr>
              <a:buNone/>
            </a:pPr>
            <a:r>
              <a:rPr lang="ru-RU" sz="8000" dirty="0" smtClean="0"/>
              <a:t> 1400м = ?км ? м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Проверка.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 1000м= 1км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1200м=1км 200м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1400м=1км 400м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25" y="500063"/>
            <a:ext cx="728662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</a:p>
        </p:txBody>
      </p:sp>
      <p:pic>
        <p:nvPicPr>
          <p:cNvPr id="38916" name="Picture 4" descr="C:\Documents and Settings\Admin.MYCOMP.000\Мои документы\Мои рисунки\1297620757_parovozik-iz-romashkov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18613" y="4572000"/>
            <a:ext cx="2282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сня паровози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6357938"/>
            <a:ext cx="5000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7 -0.00857 L -0.99531 -0.0189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532 -0.01898 L -1.00313 -0.5539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313 -0.55393 L -0.22344 -0.5432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33673 C -0.29288 -0.13021 -0.44063 -0.00139 -0.60434 -0.00139 C -0.76788 -0.00139 -0.91563 -0.13021 -1.01424 -0.33673 C -0.91563 -0.54279 -0.76788 -0.67276 -0.60434 -0.67276 C -0.44063 -0.67276 -0.29288 -0.54279 -0.19514 -0.33673 Z " pathEditMode="relative" rAng="10800000" ptsTypes="fffff">
                                      <p:cBhvr>
                                        <p:cTn id="24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33719 L -0.6283 -0.3369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03 -0.33727 C -1.03003 -0.52731 -0.93698 -0.67268 -0.82361 -0.67268 C -0.7066 -0.67268 -0.61285 -0.52731 -0.61285 -0.33727 C -0.61285 -0.14722 -0.51979 -0.00162 -0.4026 -0.00162 C -0.28923 -0.00162 -0.19531 -0.14722 -0.19531 -0.33727 " pathEditMode="relative" rAng="0" ptsTypes="fffff">
                                      <p:cBhvr>
                                        <p:cTn id="33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33681 C -0.19514 -0.14676 -0.28785 -0.00185 -0.40157 -0.00185 C -0.51875 -0.00185 -0.61198 -0.14676 -0.61198 -0.33681 C -0.61198 -0.52593 -0.70539 -0.67153 -0.8224 -0.67153 C -0.93611 -0.67153 -1.02969 -0.52593 -1.02969 -0.33681 " pathEditMode="relative" rAng="10800000" ptsTypes="fffff">
                                      <p:cBhvr>
                                        <p:cTn id="36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844 -0.43964 C -0.97865 -0.45653 -0.90868 -0.47341 -0.88455 -0.47341 C -0.72969 -0.47341 -0.57031 -0.20583 -0.57031 0.06174 C -0.57031 -0.07332 -0.4908 -0.20583 -0.41545 -0.20583 C -0.33594 -0.20583 -0.26077 -0.07123 -0.26077 0.06174 C -0.26077 -0.00486 -0.22101 -0.07332 -0.18108 -0.07332 C -0.14132 -0.07332 -0.10156 -0.00671 -0.10156 0.06174 C -0.10156 0.02752 -0.0816 -0.00486 -0.06181 -0.00486 C -0.04184 -0.00486 -0.02205 0.02937 -0.02205 0.06174 C -0.02205 0.0444 -0.01163 0.02752 -0.00209 0.02752 C 0.0033 0.02752 0.01771 0.0444 0.01771 0.06174 C 0.01771 0.05296 0.02309 0.0444 0.0283 0.0444 C 0.0283 0.04671 0.03871 0.05296 0.03871 0.06174 C 0.03871 0.05689 0.03871 0.05296 0.04375 0.05296 C 0.04375 0.05504 0.04896 0.05735 0.04896 0.06174 C 0.04896 0.0592 0.04896 0.05689 0.04896 0.05504 C 0.05416 0.05504 0.05416 0.05735 0.05416 0.05966 C 0.05937 0.05966 0.05937 0.05735 0.05937 0.05504 C 0.06475 0.05504 0.06475 0.05735 0.06475 0.05966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7500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1000м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483" y="264318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Сколько метров в 3 км?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429000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метров в 5 км?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21481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метров в 10 км?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264318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3000 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342900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 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0720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10 000 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7500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1000м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483" y="264318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станции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Смекалкино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проехали 20 000 метров. Сколько это километров?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00063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20 000 м = 20 км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7500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1000м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483" y="264318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станции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Задачкино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проехали 60 000 метров. Сколько это километров?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500063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60 000 м = 60 км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643042" y="0"/>
            <a:ext cx="6143668" cy="1857388"/>
          </a:xfrm>
          <a:prstGeom prst="cloud">
            <a:avLst/>
          </a:prstGeom>
          <a:solidFill>
            <a:schemeClr val="bg1"/>
          </a:solidFill>
          <a:ln w="38100">
            <a:solidFill>
              <a:srgbClr val="81DE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6500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Gautami" pitchFamily="2"/>
              </a:rPr>
              <a:t>    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с.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153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8964487" cy="67413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7290" y="157161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за другом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движутся пешеходы?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14546" y="1428736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14876" y="1428736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14546" y="2928934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4714876" y="2928934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5852" y="307181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навстречу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714876" y="4429132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214546" y="4429132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5852" y="457200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разные стороны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214813" y="3286125"/>
          <a:ext cx="9144001" cy="4495800"/>
        </p:xfrm>
        <a:graphic>
          <a:graphicData uri="http://schemas.openxmlformats.org/presentationml/2006/ole">
            <p:oleObj spid="_x0000_s1026" name="CorelDRAW CMX" r:id="rId5" imgW="8496360" imgH="4178520" progId="">
              <p:embed/>
            </p:oleObj>
          </a:graphicData>
        </a:graphic>
      </p:graphicFrame>
      <p:pic>
        <p:nvPicPr>
          <p:cNvPr id="3" name="01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0"/>
            <a:ext cx="76438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Белорецку 253года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643063" y="1214438"/>
            <a:ext cx="5643562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143794" y="1427957"/>
            <a:ext cx="9985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801644" y="1413669"/>
            <a:ext cx="9715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500313" y="1214438"/>
            <a:ext cx="5715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144419" y="1213644"/>
            <a:ext cx="5715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14500" y="928688"/>
            <a:ext cx="10715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571500" y="2786063"/>
            <a:ext cx="10715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43063" y="1857375"/>
            <a:ext cx="5643562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0063" y="3214688"/>
            <a:ext cx="7858125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787356" y="3285332"/>
            <a:ext cx="1000125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143000" y="3286126"/>
            <a:ext cx="1000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43063" y="3500438"/>
            <a:ext cx="5643562" cy="158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86625" y="2786063"/>
            <a:ext cx="10715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6429375" y="928688"/>
            <a:ext cx="7858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71604" y="214290"/>
            <a:ext cx="1500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86512" y="214290"/>
            <a:ext cx="1357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43240" y="1785926"/>
            <a:ext cx="1214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0" name="Дуга 29"/>
          <p:cNvSpPr/>
          <p:nvPr/>
        </p:nvSpPr>
        <p:spPr>
          <a:xfrm>
            <a:off x="2786063" y="642938"/>
            <a:ext cx="3643312" cy="1000125"/>
          </a:xfrm>
          <a:prstGeom prst="arc">
            <a:avLst>
              <a:gd name="adj1" fmla="val 225421"/>
              <a:gd name="adj2" fmla="val 1063098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29125" y="1142984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8596" y="2214554"/>
            <a:ext cx="1357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72330" y="2214554"/>
            <a:ext cx="1357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14810" y="3357562"/>
            <a:ext cx="1214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8" name="Дуга 37"/>
          <p:cNvSpPr/>
          <p:nvPr/>
        </p:nvSpPr>
        <p:spPr>
          <a:xfrm rot="5400000">
            <a:off x="3679032" y="-750094"/>
            <a:ext cx="1500188" cy="7858125"/>
          </a:xfrm>
          <a:prstGeom prst="arc">
            <a:avLst>
              <a:gd name="adj1" fmla="val 16253445"/>
              <a:gd name="adj2" fmla="val 530991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29125" y="4000500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Дуга 36"/>
          <p:cNvSpPr/>
          <p:nvPr/>
        </p:nvSpPr>
        <p:spPr>
          <a:xfrm flipV="1">
            <a:off x="1643042" y="928670"/>
            <a:ext cx="1143008" cy="500067"/>
          </a:xfrm>
          <a:prstGeom prst="arc">
            <a:avLst>
              <a:gd name="adj1" fmla="val 10764717"/>
              <a:gd name="adj2" fmla="val 214875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flipV="1">
            <a:off x="6429388" y="928669"/>
            <a:ext cx="857256" cy="500067"/>
          </a:xfrm>
          <a:prstGeom prst="arc">
            <a:avLst>
              <a:gd name="adj1" fmla="val 10764717"/>
              <a:gd name="adj2" fmla="val 213117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14810" y="1785926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1000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>
            <a:hlinkClick r:id="rId3" action="ppaction://hlinksldjump"/>
          </p:cNvPr>
          <p:cNvSpPr/>
          <p:nvPr/>
        </p:nvSpPr>
        <p:spPr>
          <a:xfrm>
            <a:off x="8572528" y="3071810"/>
            <a:ext cx="42862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30" grpId="0" animBg="1"/>
      <p:bldP spid="31" grpId="0"/>
      <p:bldP spid="32" grpId="0"/>
      <p:bldP spid="33" grpId="0"/>
      <p:bldP spid="34" grpId="0"/>
      <p:bldP spid="38" grpId="0" animBg="1"/>
      <p:bldP spid="39" grpId="0"/>
      <p:bldP spid="37" grpId="0" animBg="1"/>
      <p:bldP spid="40" grpId="0" animBg="1"/>
      <p:bldP spid="42" grpId="0"/>
      <p:bldP spid="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85794"/>
            <a:ext cx="79592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914400" indent="-914400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160 + 140 = 300 (м)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 = 1000 м</a:t>
            </a:r>
          </a:p>
          <a:p>
            <a:pPr marL="914400" indent="-914400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1000 + 300 = 1300 (м)=1 км 300 м</a:t>
            </a:r>
          </a:p>
          <a:p>
            <a:pPr marL="914400" indent="-914400"/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расстояние       между 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автобусами 1 км 300 м.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nextslide" highlightClick="1"/>
          </p:cNvPr>
          <p:cNvSpPr/>
          <p:nvPr/>
        </p:nvSpPr>
        <p:spPr>
          <a:xfrm rot="10800000">
            <a:off x="8429652" y="5643578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7500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км = 1000м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Вычисляйкино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до Белорецка 100 000 м. Сколько это километров?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4786322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100 000 м = 100 км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Documents and Settings\Admin.MYCOMP.000\Мои документы\Мои рисунки\1238.jpeg"/>
          <p:cNvPicPr>
            <a:picLocks noChangeAspect="1" noChangeArrowheads="1"/>
          </p:cNvPicPr>
          <p:nvPr/>
        </p:nvPicPr>
        <p:blipFill>
          <a:blip r:embed="rId4" cstate="email">
            <a:lum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23555" name="Picture 3" descr="C:\Documents and Settings\Admin.MYCOMP.000\Мои документы\Мои рисунки\d36249eb886afb9d69bd4917eff_pr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3500438"/>
            <a:ext cx="185735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3556" name="Picture 4" descr="C:\Documents and Settings\Admin.MYCOMP.000\Мои документы\Мои рисунки\p_f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500438"/>
            <a:ext cx="178592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3557" name="Picture 5" descr="C:\Documents and Settings\Admin.MYCOMP.000\Мои документы\Мои рисунки\4732099757529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8572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428596" y="500063"/>
            <a:ext cx="8215370" cy="568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сажень = 3 аршина =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           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= 7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футов = 2м 13см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фут = 12 дюймов = 30см 5мм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аршин = 71см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вершок = 4см 4мм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дюйм = 2см 5мм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3" y="260648"/>
            <a:ext cx="8856984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arsh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5" y="0"/>
            <a:ext cx="90364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16632"/>
            <a:ext cx="8820472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857364"/>
            <a:ext cx="8229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636912"/>
            <a:ext cx="8229600" cy="4221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выполнял задание…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попробую…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560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572428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 себя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2285992"/>
            <a:ext cx="972000" cy="9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4348" y="3714752"/>
            <a:ext cx="972000" cy="9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5214950"/>
            <a:ext cx="972000" cy="9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257174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доволен своей работой!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71876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допускал ошибки, но я справился.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143512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доволен своей работой.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нужна помощь!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28625" y="1643063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2), составить похожую задачу.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928688" y="2000250"/>
            <a:ext cx="7027862" cy="3714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00063" y="1595438"/>
            <a:ext cx="7929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Единицы длины. Километр.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УМК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«Школа России». Моро М.И.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умений выражать длину в заданных единицах (м→км, км →м); сравнивать предметы по длине; решать текстовые задачи, содержащие единицы длины; отработка вычислительных навыков;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образного и логического мышления и воображения;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воспитание интереса к математике, стремления использовать математические знания в повседневной жизни;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навыков самостоятельной индивидуальной и коллективной работы: взаимоконтроля и самопроверки, обсуждения информации, планирования познавательной деятельности и самооценки.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  Выберите правильный ответ.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657 785 - 700=                        60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70=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456 000 : 10=</a:t>
            </a:r>
            <a:r>
              <a:rPr lang="en-US" dirty="0" smtClean="0"/>
              <a:t>                           930</a:t>
            </a:r>
            <a:r>
              <a:rPr lang="ru-RU" dirty="0" smtClean="0"/>
              <a:t> :3=</a:t>
            </a:r>
          </a:p>
          <a:p>
            <a:pPr>
              <a:buNone/>
            </a:pPr>
            <a:r>
              <a:rPr lang="ru-RU" dirty="0" smtClean="0"/>
              <a:t>50 000 + 3000 +500+ 4=        450 : 50=</a:t>
            </a:r>
          </a:p>
          <a:p>
            <a:pPr>
              <a:buNone/>
            </a:pPr>
            <a:r>
              <a:rPr lang="ru-RU" dirty="0" smtClean="0"/>
              <a:t>6384 - 6000=                            90 000 : 300=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300, 9, 310 , 4200, 384, 53504, 45600, 657085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28625" y="1357313"/>
            <a:ext cx="8353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17 октября.</a:t>
            </a:r>
          </a:p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Классная работа.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.MYCOMP.000\Мои документы\Мои рисунки\bashk_300-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290" y="3143248"/>
            <a:ext cx="3214710" cy="37147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540 000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14290"/>
            <a:ext cx="62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500000 + 40000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8586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420 000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285860"/>
            <a:ext cx="62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400000 + 20000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1 430 000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000504"/>
            <a:ext cx="328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1640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000504"/>
            <a:ext cx="328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1586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929066"/>
            <a:ext cx="3286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Garamond" pitchFamily="18" charset="0"/>
                <a:cs typeface="Estrangelo Edessa" pitchFamily="66"/>
              </a:rPr>
              <a:t>Проверка.</a:t>
            </a:r>
            <a:endParaRPr lang="ru-RU" sz="6600" dirty="0">
              <a:solidFill>
                <a:srgbClr val="FF0000"/>
              </a:solidFill>
              <a:latin typeface="Garamond" pitchFamily="18" charset="0"/>
              <a:cs typeface="Estrangelo Edessa" pitchFamily="66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Соседи числа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1640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(1639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1641)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</TotalTime>
  <Words>733</Words>
  <Application>Microsoft Office PowerPoint</Application>
  <PresentationFormat>Экран (4:3)</PresentationFormat>
  <Paragraphs>139</Paragraphs>
  <Slides>42</Slides>
  <Notes>2</Notes>
  <HiddenSlides>1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CorelDRAW CMX</vt:lpstr>
      <vt:lpstr>Слайд 1</vt:lpstr>
      <vt:lpstr>Слайд 2</vt:lpstr>
      <vt:lpstr>Слайд 3</vt:lpstr>
      <vt:lpstr>Слайд 4</vt:lpstr>
      <vt:lpstr>Слайд 5</vt:lpstr>
      <vt:lpstr>Слайд 6</vt:lpstr>
      <vt:lpstr>1 430 000</vt:lpstr>
      <vt:lpstr>Слайд 8</vt:lpstr>
      <vt:lpstr>Проверка.</vt:lpstr>
      <vt:lpstr> Посередине озера  на расстоянии 200м находится остров, на котором растет дерево. На берегу также есть  дерево. Человек хочет попасть с берега на остров, плавать он не умеет, но у него есть веревка длиной чуть более 500 метров. Как ему попасть на остров с помощью веревки? </vt:lpstr>
      <vt:lpstr>Ответ на задачу: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Найдите всё расстояние до озера и обратно, если идти разным путем.</vt:lpstr>
      <vt:lpstr>Проверка.</vt:lpstr>
      <vt:lpstr>Переведите в километры</vt:lpstr>
      <vt:lpstr>Проверка.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Рефлексия:</vt:lpstr>
      <vt:lpstr>Оцени себя</vt:lpstr>
      <vt:lpstr>Слайд 39</vt:lpstr>
      <vt:lpstr>Слайд 40</vt:lpstr>
      <vt:lpstr>Слайд 41</vt:lpstr>
      <vt:lpstr>  Выберите правильный ответ.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Admin</cp:lastModifiedBy>
  <cp:revision>316</cp:revision>
  <dcterms:created xsi:type="dcterms:W3CDTF">2007-10-13T05:58:00Z</dcterms:created>
  <dcterms:modified xsi:type="dcterms:W3CDTF">2016-02-11T20:44:31Z</dcterms:modified>
</cp:coreProperties>
</file>