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329C8A-E099-494C-8479-C967094B22F7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6F819C-63E7-41BF-92E0-7B8AC4F614C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400"/>
            <a:ext cx="8686800" cy="17526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 КРОССВОРДЫ ПО МАТЕМАТИКЕ </a:t>
            </a:r>
            <a:br>
              <a:rPr lang="ru-RU" sz="4000" dirty="0" smtClean="0"/>
            </a:br>
            <a:r>
              <a:rPr lang="ru-RU" sz="2200" dirty="0" smtClean="0">
                <a:solidFill>
                  <a:schemeClr val="tx1"/>
                </a:solidFill>
              </a:rPr>
              <a:t>автор Губарева Л.П. учитель начальных </a:t>
            </a:r>
            <a:r>
              <a:rPr lang="ru-RU" sz="2200" dirty="0" err="1" smtClean="0">
                <a:solidFill>
                  <a:schemeClr val="tx1"/>
                </a:solidFill>
              </a:rPr>
              <a:t>класов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ГБОУ СОШ № 1393 г. Москвы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4" name="Picture 4" descr="C:\Users\work\Desktop\610065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5344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28600" y="228600"/>
            <a:ext cx="8229600" cy="32004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/>
              <a:t>                              КРОСВОРД № 1.</a:t>
            </a:r>
            <a:br>
              <a:rPr lang="ru-RU" sz="31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По горизонтали:</a:t>
            </a:r>
            <a:r>
              <a:rPr lang="ru-RU" sz="2200" dirty="0" smtClean="0"/>
              <a:t>1. Число. </a:t>
            </a:r>
            <a:br>
              <a:rPr lang="ru-RU" sz="2200" dirty="0" smtClean="0"/>
            </a:br>
            <a:r>
              <a:rPr lang="ru-RU" sz="2200" dirty="0"/>
              <a:t> </a:t>
            </a:r>
            <a:r>
              <a:rPr lang="ru-RU" sz="2200" dirty="0" smtClean="0"/>
              <a:t>                               </a:t>
            </a:r>
            <a:r>
              <a:rPr lang="ru-RU" sz="2200" dirty="0" smtClean="0"/>
              <a:t>3. Мера массы.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/>
              <a:t> По вертикали:</a:t>
            </a:r>
            <a:r>
              <a:rPr lang="ru-RU" sz="2200" dirty="0" smtClean="0"/>
              <a:t>    1. Название месяца. </a:t>
            </a:r>
            <a:br>
              <a:rPr lang="ru-RU" sz="2200" dirty="0" smtClean="0"/>
            </a:br>
            <a:r>
              <a:rPr lang="ru-RU" sz="2200" dirty="0"/>
              <a:t> </a:t>
            </a:r>
            <a:r>
              <a:rPr lang="ru-RU" sz="2200" dirty="0" smtClean="0"/>
              <a:t>                                </a:t>
            </a:r>
            <a:r>
              <a:rPr lang="ru-RU" sz="2200" dirty="0" smtClean="0"/>
              <a:t>2. Число, получаемое </a:t>
            </a:r>
            <a:br>
              <a:rPr lang="ru-RU" sz="2200" dirty="0" smtClean="0"/>
            </a:br>
            <a:r>
              <a:rPr lang="ru-RU" sz="2200" dirty="0" smtClean="0"/>
              <a:t>                                  при сложении. </a:t>
            </a:r>
            <a:br>
              <a:rPr lang="ru-RU" sz="2200" dirty="0" smtClean="0"/>
            </a:br>
            <a:r>
              <a:rPr lang="ru-RU" sz="2200" dirty="0"/>
              <a:t> </a:t>
            </a:r>
            <a:r>
              <a:rPr lang="ru-RU" sz="2200" dirty="0" smtClean="0"/>
              <a:t>                                 </a:t>
            </a:r>
            <a:r>
              <a:rPr lang="ru-RU" sz="2200" dirty="0" smtClean="0"/>
              <a:t>3. Знак сравнения.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work\Desktop\krossvord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500" y="2782094"/>
            <a:ext cx="3429000" cy="269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ru-RU" sz="2000" b="1" dirty="0"/>
              <a:t>Кроссворд № 2</a:t>
            </a:r>
            <a:br>
              <a:rPr lang="ru-RU" sz="2000" b="1" dirty="0"/>
            </a:br>
            <a:r>
              <a:rPr lang="ru-RU" sz="1600" b="1" dirty="0"/>
              <a:t>По горизонтали:</a:t>
            </a:r>
            <a:r>
              <a:rPr lang="ru-RU" sz="1600" dirty="0"/>
              <a:t> 1. Цифра, состоящая из двух крючков. 6. Число, которое состоит из одного десятка и трёх единиц.</a:t>
            </a:r>
            <a:br>
              <a:rPr lang="ru-RU" sz="1600" dirty="0"/>
            </a:br>
            <a:r>
              <a:rPr lang="ru-RU" sz="1600" b="1" dirty="0"/>
              <a:t>По вертикали: </a:t>
            </a:r>
            <a:r>
              <a:rPr lang="ru-RU" sz="1600" dirty="0"/>
              <a:t>2. Два выражения, которые соединены знаком "равно". 3. Наибольшее однозначное число. 4. Название месяца. 5. Единица измерения длины.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 descr="C:\Users\work\Desktop\krossvord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500" y="2405856"/>
            <a:ext cx="3429000" cy="3448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2239962"/>
          </a:xfrm>
        </p:spPr>
        <p:txBody>
          <a:bodyPr>
            <a:noAutofit/>
          </a:bodyPr>
          <a:lstStyle/>
          <a:p>
            <a:r>
              <a:rPr lang="ru-RU" sz="2400" b="1" dirty="0"/>
              <a:t>Кроссворд № 3</a:t>
            </a:r>
            <a:br>
              <a:rPr lang="ru-RU" sz="2400" b="1" dirty="0"/>
            </a:br>
            <a:r>
              <a:rPr lang="ru-RU" sz="2400" b="1" dirty="0"/>
              <a:t>По горизонтали:</a:t>
            </a:r>
            <a:r>
              <a:rPr lang="ru-RU" sz="2400" dirty="0"/>
              <a:t> 3. Название знака действия. 4. Осенний месяц.</a:t>
            </a:r>
            <a:br>
              <a:rPr lang="ru-RU" sz="2400" dirty="0"/>
            </a:br>
            <a:r>
              <a:rPr lang="ru-RU" sz="2400" b="1" dirty="0"/>
              <a:t>По вертикали: </a:t>
            </a:r>
            <a:r>
              <a:rPr lang="ru-RU" sz="2400" dirty="0"/>
              <a:t>1. Геометрическая фигура. 2. Мера для измерения жидкостей.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074" name="Picture 2" descr="C:\Users\work\Desktop\krossvord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500" y="2953544"/>
            <a:ext cx="3429000" cy="235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Кроссворд № 4</a:t>
            </a:r>
            <a:br>
              <a:rPr lang="ru-RU" sz="2200" b="1" dirty="0"/>
            </a:br>
            <a:r>
              <a:rPr lang="ru-RU" sz="2200" b="1" dirty="0"/>
              <a:t>По горизонтали:</a:t>
            </a:r>
            <a:r>
              <a:rPr lang="ru-RU" sz="2200" dirty="0"/>
              <a:t> 3. За сколько сольдо Буратино продал свою азбуку? 5. Инструмент для черчения отрезков.</a:t>
            </a:r>
            <a:br>
              <a:rPr lang="ru-RU" sz="2200" dirty="0"/>
            </a:br>
            <a:r>
              <a:rPr lang="ru-RU" sz="2200" b="1" dirty="0"/>
              <a:t>По вертикали:</a:t>
            </a:r>
            <a:r>
              <a:rPr lang="ru-RU" sz="2200" dirty="0"/>
              <a:t> 1. Число, которое вычитают. 2. Единица длины. 4. Денежная единица.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work\Desktop\krossvord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985456" y="1935163"/>
            <a:ext cx="3173087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НА КРОССВОРДЫ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Кроссворд </a:t>
            </a:r>
            <a:r>
              <a:rPr lang="ru-RU" b="1" dirty="0"/>
              <a:t>№ 1.</a:t>
            </a:r>
            <a:r>
              <a:rPr lang="ru-RU" dirty="0"/>
              <a:t> По горизонтали: 1. Два. 3. Килограмм. По вертикали: 1. Декабрь. 2. Сумма. 4. Равно.</a:t>
            </a:r>
          </a:p>
          <a:p>
            <a:r>
              <a:rPr lang="ru-RU" b="1" dirty="0"/>
              <a:t>Кроссворд № 2.</a:t>
            </a:r>
            <a:r>
              <a:rPr lang="ru-RU" dirty="0"/>
              <a:t> По горизонтали: 1. Три. 6. Тринадцать. По вертикали: 2. Равенство. 3. Девять. 4. Март. 5. Дециметр.</a:t>
            </a:r>
          </a:p>
          <a:p>
            <a:r>
              <a:rPr lang="ru-RU" b="1" dirty="0"/>
              <a:t>Кроссворд № 3.</a:t>
            </a:r>
            <a:r>
              <a:rPr lang="ru-RU" dirty="0"/>
              <a:t> По горизонтали: 3. Минус. 4. Сентябрь. По вертикали: 1. Отрезок. 2. Литр.</a:t>
            </a:r>
          </a:p>
          <a:p>
            <a:r>
              <a:rPr lang="ru-RU" b="1" dirty="0"/>
              <a:t>Кроссворд № 4.</a:t>
            </a:r>
            <a:r>
              <a:rPr lang="ru-RU" dirty="0"/>
              <a:t> По горизонтали: 3. Четыре. 5. Линейка. По вертикали: 1. Вычитаемое. 2. Метр. 4. Рубль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25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КРОССВОРДЫ ПО МАТЕМАТИКЕ  автор Губарева Л.П. учитель начальных класов  ГБОУ СОШ № 1393 г. Москвы  </vt:lpstr>
      <vt:lpstr>                              КРОСВОРД № 1.  По горизонтали:1. Число.                                  3. Мера массы.  По вертикали:    1. Название месяца.                                   2. Число, получаемое                                    при сложении.                                    3. Знак сравнения. </vt:lpstr>
      <vt:lpstr>Кроссворд № 2 По горизонтали: 1. Цифра, состоящая из двух крючков. 6. Число, которое состоит из одного десятка и трёх единиц. По вертикали: 2. Два выражения, которые соединены знаком "равно". 3. Наибольшее однозначное число. 4. Название месяца. 5. Единица измерения длины. </vt:lpstr>
      <vt:lpstr>Кроссворд № 3 По горизонтали: 3. Название знака действия. 4. Осенний месяц. По вертикали: 1. Геометрическая фигура. 2. Мера для измерения жидкостей. </vt:lpstr>
      <vt:lpstr>Кроссворд № 4 По горизонтали: 3. За сколько сольдо Буратино продал свою азбуку? 5. Инструмент для черчения отрезков. По вертикали: 1. Число, которое вычитают. 2. Единица длины. 4. Денежная единица. </vt:lpstr>
      <vt:lpstr>ОТВЕТЫ НА КРОССВОРДЫ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4</cp:revision>
  <dcterms:created xsi:type="dcterms:W3CDTF">2016-02-12T08:12:38Z</dcterms:created>
  <dcterms:modified xsi:type="dcterms:W3CDTF">2016-02-12T08:50:31Z</dcterms:modified>
</cp:coreProperties>
</file>