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74A6-B203-4192-BFE7-AB946465E46F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4A54-00C8-471F-8613-FEBBAF6C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3B4A1E"/>
                </a:solidFill>
                <a:latin typeface="Arial" pitchFamily="34" charset="0"/>
                <a:cs typeface="Arial" pitchFamily="34" charset="0"/>
              </a:rPr>
              <a:t>Буду в армии</a:t>
            </a:r>
          </a:p>
          <a:p>
            <a:r>
              <a:rPr lang="ru-RU" sz="7200" dirty="0" smtClean="0">
                <a:solidFill>
                  <a:srgbClr val="3B4A1E"/>
                </a:solidFill>
                <a:latin typeface="Arial" pitchFamily="34" charset="0"/>
                <a:cs typeface="Arial" pitchFamily="34" charset="0"/>
              </a:rPr>
              <a:t>     служить!</a:t>
            </a:r>
            <a:endParaRPr lang="ru-RU" sz="7200" dirty="0">
              <a:solidFill>
                <a:srgbClr val="3B4A1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lot_korabl_boevoy_more_volny_nebo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144848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1303648629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2016-02-13T20:59:32Z</dcterms:created>
  <dcterms:modified xsi:type="dcterms:W3CDTF">2016-02-13T21:56:35Z</dcterms:modified>
</cp:coreProperties>
</file>