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26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98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9764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75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2552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83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346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0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97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74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8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81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74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91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67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54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1663-AB25-4411-9E6F-A152D64412F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AAA465-5596-44CE-B46E-95E415E55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963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Весна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31370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48" y="1"/>
            <a:ext cx="11977352" cy="6857999"/>
          </a:xfrm>
        </p:spPr>
      </p:pic>
    </p:spTree>
    <p:extLst>
      <p:ext uri="{BB962C8B-B14F-4D97-AF65-F5344CB8AC3E}">
        <p14:creationId xmlns:p14="http://schemas.microsoft.com/office/powerpoint/2010/main" xmlns="" val="37335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1209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2695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152"/>
            <a:ext cx="12192000" cy="6767848"/>
          </a:xfrm>
        </p:spPr>
      </p:pic>
    </p:spTree>
    <p:extLst>
      <p:ext uri="{BB962C8B-B14F-4D97-AF65-F5344CB8AC3E}">
        <p14:creationId xmlns:p14="http://schemas.microsoft.com/office/powerpoint/2010/main" xmlns="" val="13529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282" y="0"/>
            <a:ext cx="10534918" cy="6858000"/>
          </a:xfrm>
        </p:spPr>
      </p:pic>
    </p:spTree>
    <p:extLst>
      <p:ext uri="{BB962C8B-B14F-4D97-AF65-F5344CB8AC3E}">
        <p14:creationId xmlns:p14="http://schemas.microsoft.com/office/powerpoint/2010/main" xmlns="" val="33746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675" y="83713"/>
            <a:ext cx="10324562" cy="6774287"/>
          </a:xfrm>
        </p:spPr>
      </p:pic>
    </p:spTree>
    <p:extLst>
      <p:ext uri="{BB962C8B-B14F-4D97-AF65-F5344CB8AC3E}">
        <p14:creationId xmlns:p14="http://schemas.microsoft.com/office/powerpoint/2010/main" xmlns="" val="5527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Конец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678" y="2112135"/>
            <a:ext cx="7714379" cy="4745865"/>
          </a:xfrm>
        </p:spPr>
      </p:pic>
    </p:spTree>
    <p:extLst>
      <p:ext uri="{BB962C8B-B14F-4D97-AF65-F5344CB8AC3E}">
        <p14:creationId xmlns:p14="http://schemas.microsoft.com/office/powerpoint/2010/main" xmlns="" val="14648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</TotalTime>
  <Words>2</Words>
  <Application>Microsoft Office PowerPoint</Application>
  <PresentationFormat>Произвольный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Весна</vt:lpstr>
      <vt:lpstr>Слайд 2</vt:lpstr>
      <vt:lpstr>Слайд 3</vt:lpstr>
      <vt:lpstr>Слайд 4</vt:lpstr>
      <vt:lpstr>Слайд 5</vt:lpstr>
      <vt:lpstr>Слайд 6</vt:lpstr>
      <vt:lpstr>Слайд 7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Ольга</dc:creator>
  <cp:lastModifiedBy>Vladimir</cp:lastModifiedBy>
  <cp:revision>2</cp:revision>
  <dcterms:created xsi:type="dcterms:W3CDTF">2016-02-07T10:49:39Z</dcterms:created>
  <dcterms:modified xsi:type="dcterms:W3CDTF">2016-02-12T17:04:22Z</dcterms:modified>
</cp:coreProperties>
</file>