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0%BB%D0%B8%D1%87%D1%8C%D0%B8" TargetMode="External"/><Relationship Id="rId2" Type="http://schemas.openxmlformats.org/officeDocument/2006/relationships/hyperlink" Target="https://ru.wikipedia.org/wiki/%D0%93%D1%80%D1%8B%D0%B7%D1%83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ru.wikipedia.org/wiki/%D0%9F%D0%B0%D0%BB%D1%8C%D0%BC%D0%BE%D0%B2%D0%B0%D1%8F_%D0%B1%D0%B5%D0%BB%D0%BA%D0%B0" TargetMode="External"/><Relationship Id="rId4" Type="http://schemas.openxmlformats.org/officeDocument/2006/relationships/hyperlink" Target="https://ru.wikipedia.org/wiki/%D0%9A%D1%80%D0%B0%D1%81%D0%BD%D1%8B%D0%B5_%D0%B1%D0%B5%D0%BB%D0%BA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ru.wikipedia.org/wiki/%D0%9E%D1%80%D0%B5%D1%8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5%D0%BB%D1%8C" TargetMode="External"/><Relationship Id="rId2" Type="http://schemas.openxmlformats.org/officeDocument/2006/relationships/hyperlink" Target="https://ru.wikipedia.org/wiki/%D0%A1%D0%B8%D0%B1%D0%B8%D1%80%D1%81%D0%BA%D0%B8%D0%B9_%D0%BA%D0%B5%D0%B4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E%D1%81%D0%BD%D0%B0" TargetMode="External"/><Relationship Id="rId5" Type="http://schemas.openxmlformats.org/officeDocument/2006/relationships/hyperlink" Target="https://ru.wikipedia.org/wiki/%D0%9B%D0%B8%D1%81%D1%82%D0%B2%D0%B5%D0%BD%D0%BD%D0%B8%D1%86%D0%B0" TargetMode="External"/><Relationship Id="rId4" Type="http://schemas.openxmlformats.org/officeDocument/2006/relationships/hyperlink" Target="https://ru.wikipedia.org/wiki/%D0%9F%D0%B8%D1%85%D1%82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B%D0%B8%D1%88%D0%B0%D0%B9%D0%BD%D0%B8%D0%BA%D0%B8" TargetMode="External"/><Relationship Id="rId2" Type="http://schemas.openxmlformats.org/officeDocument/2006/relationships/hyperlink" Target="https://ru.wikipedia.org/wiki/%D0%9E%D0%BB%D0%B5%D0%BD%D0%B8%D0%B9_%D1%82%D1%80%D1%8E%D1%84%D0%B5%D0%BB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ru.wikipedia.org/wiki/%D0%96%D1%91%D0%BB%D1%83%D0%B4%D1%8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6206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Лесной житель - белка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3932852" cy="251497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836712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Цель: Изучение животного белка, ее описания, место жительства и образа жизни.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492896"/>
            <a:ext cx="4509120" cy="403315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Бе́лки</a:t>
            </a:r>
            <a:r>
              <a:rPr lang="ru-RU" sz="2800" dirty="0" smtClean="0"/>
              <a:t> </a:t>
            </a:r>
          </a:p>
          <a:p>
            <a:pPr algn="ctr"/>
            <a:r>
              <a:rPr lang="ru-RU" sz="2800" dirty="0" smtClean="0"/>
              <a:t>род </a:t>
            </a:r>
            <a:r>
              <a:rPr lang="ru-RU" sz="2800" dirty="0" smtClean="0">
                <a:hlinkClick r:id="rId2" tooltip="Грызуны"/>
              </a:rPr>
              <a:t>грызунов</a:t>
            </a:r>
            <a:r>
              <a:rPr lang="ru-RU" sz="2800" dirty="0" smtClean="0"/>
              <a:t> семейства </a:t>
            </a:r>
            <a:r>
              <a:rPr lang="ru-RU" sz="2800" dirty="0" smtClean="0">
                <a:hlinkClick r:id="rId3" tooltip="Беличьи"/>
              </a:rPr>
              <a:t>беличьих</a:t>
            </a:r>
            <a:r>
              <a:rPr lang="ru-RU" sz="2800" dirty="0" smtClean="0"/>
              <a:t>. Кроме собственно рода , белками называют ещё целый ряд представителей семейства беличьих из родов </a:t>
            </a:r>
            <a:r>
              <a:rPr lang="ru-RU" sz="2800" dirty="0" smtClean="0">
                <a:hlinkClick r:id="rId4" tooltip="Красные белки"/>
              </a:rPr>
              <a:t>красные белки</a:t>
            </a:r>
            <a:r>
              <a:rPr lang="ru-RU" sz="2800" dirty="0" smtClean="0"/>
              <a:t> , </a:t>
            </a:r>
            <a:r>
              <a:rPr lang="ru-RU" sz="2800" dirty="0" smtClean="0">
                <a:hlinkClick r:id="rId5" tooltip="Пальмовая белка"/>
              </a:rPr>
              <a:t>пальмовые белки</a:t>
            </a:r>
            <a:r>
              <a:rPr lang="ru-RU" sz="2800" dirty="0" smtClean="0"/>
              <a:t>  и многих других. </a:t>
            </a:r>
            <a:endParaRPr lang="ru-RU" sz="2800" dirty="0"/>
          </a:p>
        </p:txBody>
      </p:sp>
      <p:pic>
        <p:nvPicPr>
          <p:cNvPr id="5" name="Рисунок 4" descr="13623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706888"/>
            <a:ext cx="2592288" cy="194421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Описание внешнего вида.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52736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мелкий зверек типично беличьего облика, с вытянутым стройным телом и пушистым хвостом. Длина её тела 19,5—28 см, хвоста — 13—19 см (примерно 2/3 длины тела); вес 250—340 г. Голова округлая, с большими чёрными глазами. Уши длинные, с кисточками, особенно выраженными в зимний период. Задние конечности заметно длиннее передних. Пальцы с цепкими острыми когтями. Волосы по бокам хвоста достигают длины в 3—6 см, отчего хвост имеет уплощённую форму.</a:t>
            </a:r>
          </a:p>
          <a:p>
            <a:r>
              <a:rPr lang="ru-RU" sz="2400" dirty="0" smtClean="0"/>
              <a:t>Зимний мех у белки высокий, мягкий и пушистый, летний — более жёсткий, редкий, и короткий. </a:t>
            </a:r>
            <a:endParaRPr lang="ru-RU" sz="2400" dirty="0"/>
          </a:p>
        </p:txBody>
      </p:sp>
      <p:pic>
        <p:nvPicPr>
          <p:cNvPr id="7" name="Рисунок 6" descr="kniga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694" y="5085184"/>
            <a:ext cx="2125306" cy="177281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48680"/>
            <a:ext cx="71287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Одной из широко известных отличительных особенностей многих белок является их способность запасать на зиму </a:t>
            </a:r>
            <a:r>
              <a:rPr lang="ru-RU" sz="2800" dirty="0" smtClean="0">
                <a:hlinkClick r:id="rId2" tooltip="Орех"/>
              </a:rPr>
              <a:t>орехи</a:t>
            </a:r>
            <a:r>
              <a:rPr lang="ru-RU" sz="2800" dirty="0" smtClean="0"/>
              <a:t>. Некоторые виды белок закапывают их в землю, другие — прячут в дуплах деревьев. Как полагают учёные, плохая память некоторых видов белок, в частности серой, помогает сохранять леса, так как они закапывают орехи в землю и забывают про них, а из проросших семян появляются новые деревья</a:t>
            </a:r>
            <a:r>
              <a:rPr lang="ru-RU" sz="2800" baseline="30000" dirty="0" smtClean="0"/>
              <a:t>.</a:t>
            </a:r>
            <a:endParaRPr lang="ru-RU" sz="2800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7376" y="0"/>
            <a:ext cx="1606624" cy="1315099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92696"/>
            <a:ext cx="80648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Белка — типичный обитатель лесов. Поскольку основу её питания составляют семена древесных пород, она предпочитает смешанные хвойно-широколиственные леса, которые обеспечивают наилучшие кормовые условия. Любит также зрелые тёмнохвойные насаждения — </a:t>
            </a:r>
            <a:r>
              <a:rPr lang="ru-RU" sz="2800" b="1" dirty="0" smtClean="0">
                <a:solidFill>
                  <a:srgbClr val="002060"/>
                </a:solidFill>
                <a:hlinkClick r:id="rId2" tooltip="Сибирский кедр"/>
              </a:rPr>
              <a:t>кедровники</a:t>
            </a:r>
            <a:r>
              <a:rPr lang="ru-RU" sz="2800" b="1" dirty="0" smtClean="0">
                <a:solidFill>
                  <a:srgbClr val="002060"/>
                </a:solidFill>
              </a:rPr>
              <a:t>, </a:t>
            </a:r>
            <a:r>
              <a:rPr lang="ru-RU" sz="2800" b="1" dirty="0" smtClean="0">
                <a:solidFill>
                  <a:srgbClr val="002060"/>
                </a:solidFill>
                <a:hlinkClick r:id="rId3" tooltip="Ель"/>
              </a:rPr>
              <a:t>ельники</a:t>
            </a:r>
            <a:r>
              <a:rPr lang="ru-RU" sz="2800" b="1" dirty="0" smtClean="0">
                <a:solidFill>
                  <a:srgbClr val="002060"/>
                </a:solidFill>
              </a:rPr>
              <a:t>, </a:t>
            </a:r>
            <a:r>
              <a:rPr lang="ru-RU" sz="2800" b="1" dirty="0" smtClean="0">
                <a:solidFill>
                  <a:srgbClr val="002060"/>
                </a:solidFill>
                <a:hlinkClick r:id="rId4" tooltip="Пихта"/>
              </a:rPr>
              <a:t>пихтачи</a:t>
            </a:r>
            <a:r>
              <a:rPr lang="ru-RU" sz="2800" b="1" dirty="0" smtClean="0">
                <a:solidFill>
                  <a:srgbClr val="002060"/>
                </a:solidFill>
              </a:rPr>
              <a:t>; за ними следуют </a:t>
            </a:r>
            <a:r>
              <a:rPr lang="ru-RU" sz="2800" b="1" dirty="0" err="1" smtClean="0">
                <a:solidFill>
                  <a:srgbClr val="002060"/>
                </a:solidFill>
                <a:hlinkClick r:id="rId5" tooltip="Лиственница"/>
              </a:rPr>
              <a:t>лиственничники</a:t>
            </a:r>
            <a:r>
              <a:rPr lang="ru-RU" sz="2800" b="1" dirty="0" smtClean="0">
                <a:solidFill>
                  <a:srgbClr val="002060"/>
                </a:solidFill>
              </a:rPr>
              <a:t>,  и смешанные </a:t>
            </a:r>
            <a:r>
              <a:rPr lang="ru-RU" sz="2800" b="1" dirty="0" smtClean="0">
                <a:solidFill>
                  <a:srgbClr val="002060"/>
                </a:solidFill>
                <a:hlinkClick r:id="rId6" tooltip="Сосна"/>
              </a:rPr>
              <a:t>сосняки</a:t>
            </a:r>
            <a:r>
              <a:rPr lang="ru-RU" sz="2800" b="1" dirty="0" smtClean="0">
                <a:solidFill>
                  <a:srgbClr val="002060"/>
                </a:solidFill>
              </a:rPr>
              <a:t>. На севере, где растёт в основном сосновое и лиственничное редколесья, плотность её поголовья невысока.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Образ жизни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548680"/>
            <a:ext cx="82089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Образ жизни преимущественно древесный. Белка — живой, подвижный зверёк. Она легко совершает прыжки с дерева на дерево (3—4 м по прямой и 10—15 м по нисходящей кривой). </a:t>
            </a:r>
          </a:p>
          <a:p>
            <a:pPr algn="just"/>
            <a:r>
              <a:rPr lang="ru-RU" sz="2000" dirty="0" smtClean="0"/>
              <a:t>В бесснежный период, а также во время гона значительное время проводит на земле, где перемещается скачками длиной до 1 м. В зимний период перемещается в основном «верхами». При опасности скрывается на деревьях, обычно затаиваясь в кроне. Активна в утренние и вечерние часы, </a:t>
            </a:r>
          </a:p>
          <a:p>
            <a:pPr algn="just"/>
            <a:r>
              <a:rPr lang="ru-RU" sz="2000" dirty="0" smtClean="0"/>
              <a:t>В разгар зимы покидает гнездо только на время кормёжки, а в сильные морозы и непогоду может подолгу отсиживаться в гнезде.</a:t>
            </a:r>
            <a:endParaRPr lang="ru-RU" sz="2000" dirty="0"/>
          </a:p>
        </p:txBody>
      </p:sp>
      <p:pic>
        <p:nvPicPr>
          <p:cNvPr id="5" name="Рисунок 4" descr="5624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789040"/>
            <a:ext cx="2193708" cy="29249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6328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Белка потребляет грибы (особенно </a:t>
            </a:r>
            <a:r>
              <a:rPr lang="ru-RU" sz="2000" dirty="0" smtClean="0">
                <a:hlinkClick r:id="rId2" tooltip="Олений трюфель"/>
              </a:rPr>
              <a:t>олений трюфель</a:t>
            </a:r>
            <a:r>
              <a:rPr lang="ru-RU" sz="2000" dirty="0" smtClean="0"/>
              <a:t>), почки и побеги деревьев, ягоды, клубни и корневища, </a:t>
            </a:r>
            <a:r>
              <a:rPr lang="ru-RU" sz="2000" dirty="0" smtClean="0">
                <a:hlinkClick r:id="rId3" tooltip="Лишайники"/>
              </a:rPr>
              <a:t>лишайники</a:t>
            </a:r>
            <a:r>
              <a:rPr lang="ru-RU" sz="2000" dirty="0" smtClean="0"/>
              <a:t>, травянистые растения. </a:t>
            </a:r>
          </a:p>
          <a:p>
            <a:pPr algn="just"/>
            <a:r>
              <a:rPr lang="ru-RU" sz="2000" dirty="0" smtClean="0"/>
              <a:t>В период размножения не брезгует животными кормами — насекомыми и их личинками, яйцами, птенцами, мелкими позвоночными. После зимовки белка охотно грызет кости погибших животных.</a:t>
            </a:r>
          </a:p>
          <a:p>
            <a:pPr algn="just"/>
            <a:r>
              <a:rPr lang="ru-RU" sz="2000" dirty="0" smtClean="0"/>
              <a:t>Дневное количество пищи зависит от сезона: весной, во время гона белка съедает до 80 г в день, зимой — всего 35 г.</a:t>
            </a:r>
          </a:p>
          <a:p>
            <a:pPr algn="just"/>
            <a:r>
              <a:rPr lang="ru-RU" sz="2000" dirty="0" smtClean="0"/>
              <a:t>На зиму белка делает небольшие запасы </a:t>
            </a:r>
            <a:r>
              <a:rPr lang="ru-RU" sz="2000" dirty="0" smtClean="0">
                <a:hlinkClick r:id="rId4" tooltip="Жёлудь"/>
              </a:rPr>
              <a:t>желудей</a:t>
            </a:r>
            <a:r>
              <a:rPr lang="ru-RU" sz="2000" dirty="0" smtClean="0"/>
              <a:t>, орехов, шишек, натаскивая их в дупла или зарывая среди корней, а также сушит грибы, развешивая их на ветках. 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3265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Питание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486219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95120" y="4509120"/>
            <a:ext cx="2348880" cy="23488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Интересные факты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6712"/>
            <a:ext cx="7776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</a:t>
            </a:r>
            <a:r>
              <a:rPr lang="ru-RU" sz="2000" dirty="0" smtClean="0"/>
              <a:t> Новорожденный бельчонок весит не более 50 грамм, при этом его рост не превышает одного дюйма. После рождения новорожденный не имеет  ни зубов, ни волос.</a:t>
            </a:r>
          </a:p>
          <a:p>
            <a:endParaRPr lang="ru-RU" sz="2000" dirty="0" smtClean="0"/>
          </a:p>
          <a:p>
            <a:r>
              <a:rPr lang="ru-RU" sz="2000" dirty="0" smtClean="0"/>
              <a:t>2. У белок хорошо развиты задние лапы, передние же довольно короткие. Благодаря совместной работе лап, белка способна прыгать на расстояния примерно в 20 футов.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3.Удивительно то, что белка способна упасть с тридцати метровой высоты, при этом остаться совершенно невредимой. Не нанести серьезных травм при падении белкам позволяет не только строение их тел, но и  пушистый и красивый хвост, который белки используют для баланса, по принципу парашюта.</a:t>
            </a:r>
          </a:p>
        </p:txBody>
      </p:sp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5418" y="5116637"/>
            <a:ext cx="2478582" cy="1741363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54</TotalTime>
  <Words>76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8</cp:revision>
  <dcterms:created xsi:type="dcterms:W3CDTF">2015-12-21T16:41:40Z</dcterms:created>
  <dcterms:modified xsi:type="dcterms:W3CDTF">2016-02-12T17:04:33Z</dcterms:modified>
</cp:coreProperties>
</file>